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5"/>
  </p:notesMasterIdLst>
  <p:sldIdLst>
    <p:sldId id="256" r:id="rId2"/>
    <p:sldId id="314" r:id="rId3"/>
    <p:sldId id="390" r:id="rId4"/>
    <p:sldId id="313" r:id="rId5"/>
    <p:sldId id="306" r:id="rId6"/>
    <p:sldId id="308" r:id="rId7"/>
    <p:sldId id="321" r:id="rId8"/>
    <p:sldId id="322" r:id="rId9"/>
    <p:sldId id="315" r:id="rId10"/>
    <p:sldId id="327" r:id="rId11"/>
    <p:sldId id="328" r:id="rId12"/>
    <p:sldId id="316" r:id="rId13"/>
    <p:sldId id="323" r:id="rId14"/>
    <p:sldId id="311" r:id="rId15"/>
    <p:sldId id="309" r:id="rId16"/>
    <p:sldId id="391" r:id="rId17"/>
    <p:sldId id="317" r:id="rId18"/>
    <p:sldId id="280" r:id="rId19"/>
    <p:sldId id="408" r:id="rId20"/>
    <p:sldId id="324" r:id="rId21"/>
    <p:sldId id="325" r:id="rId22"/>
    <p:sldId id="326" r:id="rId23"/>
    <p:sldId id="286" r:id="rId24"/>
    <p:sldId id="310" r:id="rId25"/>
    <p:sldId id="346" r:id="rId26"/>
    <p:sldId id="320" r:id="rId27"/>
    <p:sldId id="331" r:id="rId28"/>
    <p:sldId id="334" r:id="rId29"/>
    <p:sldId id="333" r:id="rId30"/>
    <p:sldId id="332" r:id="rId31"/>
    <p:sldId id="336" r:id="rId32"/>
    <p:sldId id="335" r:id="rId33"/>
    <p:sldId id="289" r:id="rId34"/>
    <p:sldId id="338" r:id="rId35"/>
    <p:sldId id="337" r:id="rId36"/>
    <p:sldId id="339" r:id="rId37"/>
    <p:sldId id="340" r:id="rId38"/>
    <p:sldId id="342" r:id="rId39"/>
    <p:sldId id="347" r:id="rId40"/>
    <p:sldId id="329" r:id="rId41"/>
    <p:sldId id="341" r:id="rId42"/>
    <p:sldId id="393" r:id="rId43"/>
    <p:sldId id="330" r:id="rId44"/>
    <p:sldId id="392" r:id="rId45"/>
    <p:sldId id="361" r:id="rId46"/>
    <p:sldId id="348" r:id="rId47"/>
    <p:sldId id="411" r:id="rId48"/>
    <p:sldId id="260" r:id="rId49"/>
    <p:sldId id="261" r:id="rId50"/>
    <p:sldId id="345" r:id="rId51"/>
    <p:sldId id="264" r:id="rId52"/>
    <p:sldId id="349" r:id="rId53"/>
    <p:sldId id="394" r:id="rId54"/>
    <p:sldId id="299" r:id="rId55"/>
    <p:sldId id="263" r:id="rId56"/>
    <p:sldId id="388" r:id="rId57"/>
    <p:sldId id="350" r:id="rId58"/>
    <p:sldId id="352" r:id="rId59"/>
    <p:sldId id="353" r:id="rId60"/>
    <p:sldId id="354" r:id="rId61"/>
    <p:sldId id="355" r:id="rId62"/>
    <p:sldId id="389" r:id="rId63"/>
    <p:sldId id="358" r:id="rId64"/>
    <p:sldId id="359" r:id="rId65"/>
    <p:sldId id="356" r:id="rId66"/>
    <p:sldId id="357" r:id="rId67"/>
    <p:sldId id="344" r:id="rId68"/>
    <p:sldId id="318" r:id="rId69"/>
    <p:sldId id="360" r:id="rId70"/>
    <p:sldId id="363" r:id="rId71"/>
    <p:sldId id="370" r:id="rId72"/>
    <p:sldId id="364" r:id="rId73"/>
    <p:sldId id="365" r:id="rId74"/>
    <p:sldId id="366" r:id="rId75"/>
    <p:sldId id="409" r:id="rId76"/>
    <p:sldId id="351" r:id="rId77"/>
    <p:sldId id="367" r:id="rId78"/>
    <p:sldId id="368" r:id="rId79"/>
    <p:sldId id="371" r:id="rId80"/>
    <p:sldId id="410" r:id="rId81"/>
    <p:sldId id="372" r:id="rId82"/>
    <p:sldId id="397" r:id="rId83"/>
    <p:sldId id="415" r:id="rId84"/>
    <p:sldId id="369" r:id="rId85"/>
    <p:sldId id="374" r:id="rId86"/>
    <p:sldId id="416" r:id="rId87"/>
    <p:sldId id="375" r:id="rId88"/>
    <p:sldId id="373" r:id="rId89"/>
    <p:sldId id="379" r:id="rId90"/>
    <p:sldId id="417" r:id="rId91"/>
    <p:sldId id="407" r:id="rId92"/>
    <p:sldId id="378" r:id="rId93"/>
    <p:sldId id="396" r:id="rId94"/>
    <p:sldId id="377" r:id="rId95"/>
    <p:sldId id="376" r:id="rId96"/>
    <p:sldId id="420" r:id="rId97"/>
    <p:sldId id="380" r:id="rId98"/>
    <p:sldId id="381" r:id="rId99"/>
    <p:sldId id="382" r:id="rId100"/>
    <p:sldId id="386" r:id="rId101"/>
    <p:sldId id="383" r:id="rId102"/>
    <p:sldId id="414" r:id="rId103"/>
    <p:sldId id="419" r:id="rId104"/>
    <p:sldId id="405" r:id="rId105"/>
    <p:sldId id="384" r:id="rId106"/>
    <p:sldId id="395" r:id="rId107"/>
    <p:sldId id="418" r:id="rId108"/>
    <p:sldId id="406" r:id="rId109"/>
    <p:sldId id="413" r:id="rId110"/>
    <p:sldId id="412" r:id="rId111"/>
    <p:sldId id="398" r:id="rId112"/>
    <p:sldId id="404" r:id="rId113"/>
    <p:sldId id="387" r:id="rId1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9FB249-D8BF-4866-9FC2-832FCD18084E}" v="258" dt="2026-06-18T23:29:09.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1" autoAdjust="0"/>
    <p:restoredTop sz="94660"/>
  </p:normalViewPr>
  <p:slideViewPr>
    <p:cSldViewPr snapToGrid="0">
      <p:cViewPr varScale="1">
        <p:scale>
          <a:sx n="103" d="100"/>
          <a:sy n="103" d="100"/>
        </p:scale>
        <p:origin x="90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oit Drouin" userId="9c35c4f616cbc505" providerId="LiveId" clId="{D920FECC-40AF-4617-9A50-CB985850183A}"/>
    <pc:docChg chg="undo custSel addSld modSld sldOrd modMainMaster">
      <pc:chgData name="Benoit Drouin" userId="9c35c4f616cbc505" providerId="LiveId" clId="{D920FECC-40AF-4617-9A50-CB985850183A}" dt="2026-06-18T23:29:09.481" v="3931"/>
      <pc:docMkLst>
        <pc:docMk/>
      </pc:docMkLst>
      <pc:sldChg chg="setBg">
        <pc:chgData name="Benoit Drouin" userId="9c35c4f616cbc505" providerId="LiveId" clId="{D920FECC-40AF-4617-9A50-CB985850183A}" dt="2026-06-17T21:14:04.100" v="0"/>
        <pc:sldMkLst>
          <pc:docMk/>
          <pc:sldMk cId="2348652541" sldId="256"/>
        </pc:sldMkLst>
      </pc:sldChg>
      <pc:sldChg chg="setBg">
        <pc:chgData name="Benoit Drouin" userId="9c35c4f616cbc505" providerId="LiveId" clId="{D920FECC-40AF-4617-9A50-CB985850183A}" dt="2026-06-17T21:14:04.100" v="0"/>
        <pc:sldMkLst>
          <pc:docMk/>
          <pc:sldMk cId="2614129158" sldId="260"/>
        </pc:sldMkLst>
      </pc:sldChg>
      <pc:sldChg chg="setBg">
        <pc:chgData name="Benoit Drouin" userId="9c35c4f616cbc505" providerId="LiveId" clId="{D920FECC-40AF-4617-9A50-CB985850183A}" dt="2026-06-17T21:14:04.100" v="0"/>
        <pc:sldMkLst>
          <pc:docMk/>
          <pc:sldMk cId="3166607796" sldId="261"/>
        </pc:sldMkLst>
      </pc:sldChg>
      <pc:sldChg chg="modSp setBg">
        <pc:chgData name="Benoit Drouin" userId="9c35c4f616cbc505" providerId="LiveId" clId="{D920FECC-40AF-4617-9A50-CB985850183A}" dt="2026-06-18T21:00:12.578" v="3285" actId="207"/>
        <pc:sldMkLst>
          <pc:docMk/>
          <pc:sldMk cId="951083361" sldId="263"/>
        </pc:sldMkLst>
        <pc:spChg chg="mod">
          <ac:chgData name="Benoit Drouin" userId="9c35c4f616cbc505" providerId="LiveId" clId="{D920FECC-40AF-4617-9A50-CB985850183A}" dt="2026-06-18T21:00:12.578" v="3285" actId="207"/>
          <ac:spMkLst>
            <pc:docMk/>
            <pc:sldMk cId="951083361" sldId="263"/>
            <ac:spMk id="2" creationId="{4159D74E-64E3-E7A3-98A5-12BD6FF3A661}"/>
          </ac:spMkLst>
        </pc:spChg>
      </pc:sldChg>
      <pc:sldChg chg="setBg">
        <pc:chgData name="Benoit Drouin" userId="9c35c4f616cbc505" providerId="LiveId" clId="{D920FECC-40AF-4617-9A50-CB985850183A}" dt="2026-06-17T21:14:04.100" v="0"/>
        <pc:sldMkLst>
          <pc:docMk/>
          <pc:sldMk cId="2759778186" sldId="264"/>
        </pc:sldMkLst>
      </pc:sldChg>
      <pc:sldChg chg="addSp delSp modSp mod ord setBg">
        <pc:chgData name="Benoit Drouin" userId="9c35c4f616cbc505" providerId="LiveId" clId="{D920FECC-40AF-4617-9A50-CB985850183A}" dt="2026-06-18T22:36:42.106" v="3677" actId="1076"/>
        <pc:sldMkLst>
          <pc:docMk/>
          <pc:sldMk cId="1379334996" sldId="280"/>
        </pc:sldMkLst>
        <pc:spChg chg="mod">
          <ac:chgData name="Benoit Drouin" userId="9c35c4f616cbc505" providerId="LiveId" clId="{D920FECC-40AF-4617-9A50-CB985850183A}" dt="2026-06-18T22:36:42.106" v="3677" actId="1076"/>
          <ac:spMkLst>
            <pc:docMk/>
            <pc:sldMk cId="1379334996" sldId="280"/>
            <ac:spMk id="2" creationId="{049BB610-5B19-2B0D-61CD-80626582344E}"/>
          </ac:spMkLst>
        </pc:spChg>
        <pc:picChg chg="del">
          <ac:chgData name="Benoit Drouin" userId="9c35c4f616cbc505" providerId="LiveId" clId="{D920FECC-40AF-4617-9A50-CB985850183A}" dt="2026-06-17T21:17:34.352" v="2" actId="478"/>
          <ac:picMkLst>
            <pc:docMk/>
            <pc:sldMk cId="1379334996" sldId="280"/>
            <ac:picMk id="4" creationId="{5D34C44C-BAA3-F584-F91B-4D66FCEA322A}"/>
          </ac:picMkLst>
        </pc:picChg>
        <pc:picChg chg="del">
          <ac:chgData name="Benoit Drouin" userId="9c35c4f616cbc505" providerId="LiveId" clId="{D920FECC-40AF-4617-9A50-CB985850183A}" dt="2026-06-17T21:15:03.744" v="1" actId="478"/>
          <ac:picMkLst>
            <pc:docMk/>
            <pc:sldMk cId="1379334996" sldId="280"/>
            <ac:picMk id="5" creationId="{8D73F814-309E-3A79-34F1-0F37DB2D7251}"/>
          </ac:picMkLst>
        </pc:picChg>
        <pc:picChg chg="add mod">
          <ac:chgData name="Benoit Drouin" userId="9c35c4f616cbc505" providerId="LiveId" clId="{D920FECC-40AF-4617-9A50-CB985850183A}" dt="2026-06-17T21:19:53.201" v="8" actId="1076"/>
          <ac:picMkLst>
            <pc:docMk/>
            <pc:sldMk cId="1379334996" sldId="280"/>
            <ac:picMk id="6" creationId="{6AB1DD44-AF8C-A3AE-B66D-ABD4C4FC9C77}"/>
          </ac:picMkLst>
        </pc:picChg>
      </pc:sldChg>
      <pc:sldChg chg="setBg">
        <pc:chgData name="Benoit Drouin" userId="9c35c4f616cbc505" providerId="LiveId" clId="{D920FECC-40AF-4617-9A50-CB985850183A}" dt="2026-06-17T21:14:04.100" v="0"/>
        <pc:sldMkLst>
          <pc:docMk/>
          <pc:sldMk cId="3103452918" sldId="286"/>
        </pc:sldMkLst>
      </pc:sldChg>
      <pc:sldChg chg="modTransition setBg">
        <pc:chgData name="Benoit Drouin" userId="9c35c4f616cbc505" providerId="LiveId" clId="{D920FECC-40AF-4617-9A50-CB985850183A}" dt="2026-06-18T23:13:14.458" v="3908"/>
        <pc:sldMkLst>
          <pc:docMk/>
          <pc:sldMk cId="690211605" sldId="289"/>
        </pc:sldMkLst>
      </pc:sldChg>
      <pc:sldChg chg="setBg">
        <pc:chgData name="Benoit Drouin" userId="9c35c4f616cbc505" providerId="LiveId" clId="{D920FECC-40AF-4617-9A50-CB985850183A}" dt="2026-06-17T21:14:04.100" v="0"/>
        <pc:sldMkLst>
          <pc:docMk/>
          <pc:sldMk cId="1573736747" sldId="299"/>
        </pc:sldMkLst>
      </pc:sldChg>
      <pc:sldChg chg="modSp mod setBg">
        <pc:chgData name="Benoit Drouin" userId="9c35c4f616cbc505" providerId="LiveId" clId="{D920FECC-40AF-4617-9A50-CB985850183A}" dt="2026-06-18T23:06:27.778" v="3898" actId="1076"/>
        <pc:sldMkLst>
          <pc:docMk/>
          <pc:sldMk cId="2493136248" sldId="306"/>
        </pc:sldMkLst>
        <pc:spChg chg="mod">
          <ac:chgData name="Benoit Drouin" userId="9c35c4f616cbc505" providerId="LiveId" clId="{D920FECC-40AF-4617-9A50-CB985850183A}" dt="2026-06-18T23:06:27.778" v="3898" actId="1076"/>
          <ac:spMkLst>
            <pc:docMk/>
            <pc:sldMk cId="2493136248" sldId="306"/>
            <ac:spMk id="2" creationId="{001922AD-098B-390A-A2E4-4EA1E101A6AE}"/>
          </ac:spMkLst>
        </pc:spChg>
      </pc:sldChg>
      <pc:sldChg chg="modTransition setBg">
        <pc:chgData name="Benoit Drouin" userId="9c35c4f616cbc505" providerId="LiveId" clId="{D920FECC-40AF-4617-9A50-CB985850183A}" dt="2026-06-18T22:34:46.762" v="3673"/>
        <pc:sldMkLst>
          <pc:docMk/>
          <pc:sldMk cId="3279697205" sldId="308"/>
        </pc:sldMkLst>
      </pc:sldChg>
      <pc:sldChg chg="modSp setBg">
        <pc:chgData name="Benoit Drouin" userId="9c35c4f616cbc505" providerId="LiveId" clId="{D920FECC-40AF-4617-9A50-CB985850183A}" dt="2026-06-18T20:48:05.643" v="3276" actId="113"/>
        <pc:sldMkLst>
          <pc:docMk/>
          <pc:sldMk cId="3744821262" sldId="309"/>
        </pc:sldMkLst>
        <pc:spChg chg="mod">
          <ac:chgData name="Benoit Drouin" userId="9c35c4f616cbc505" providerId="LiveId" clId="{D920FECC-40AF-4617-9A50-CB985850183A}" dt="2026-06-18T20:48:05.643" v="3276" actId="113"/>
          <ac:spMkLst>
            <pc:docMk/>
            <pc:sldMk cId="3744821262" sldId="309"/>
            <ac:spMk id="2" creationId="{B9A634E3-FF2A-D375-F533-3C8633D9815A}"/>
          </ac:spMkLst>
        </pc:spChg>
      </pc:sldChg>
      <pc:sldChg chg="setBg">
        <pc:chgData name="Benoit Drouin" userId="9c35c4f616cbc505" providerId="LiveId" clId="{D920FECC-40AF-4617-9A50-CB985850183A}" dt="2026-06-17T21:14:04.100" v="0"/>
        <pc:sldMkLst>
          <pc:docMk/>
          <pc:sldMk cId="590663328" sldId="310"/>
        </pc:sldMkLst>
      </pc:sldChg>
      <pc:sldChg chg="addSp delSp modSp mod setBg">
        <pc:chgData name="Benoit Drouin" userId="9c35c4f616cbc505" providerId="LiveId" clId="{D920FECC-40AF-4617-9A50-CB985850183A}" dt="2026-06-18T15:05:14.790" v="1289"/>
        <pc:sldMkLst>
          <pc:docMk/>
          <pc:sldMk cId="234712836" sldId="311"/>
        </pc:sldMkLst>
        <pc:spChg chg="mod">
          <ac:chgData name="Benoit Drouin" userId="9c35c4f616cbc505" providerId="LiveId" clId="{D920FECC-40AF-4617-9A50-CB985850183A}" dt="2026-06-18T15:05:07.805" v="1288" actId="26606"/>
          <ac:spMkLst>
            <pc:docMk/>
            <pc:sldMk cId="234712836" sldId="311"/>
            <ac:spMk id="2" creationId="{0DD51ED8-8922-F396-6ADA-C91723BA31B0}"/>
          </ac:spMkLst>
        </pc:spChg>
        <pc:spChg chg="del">
          <ac:chgData name="Benoit Drouin" userId="9c35c4f616cbc505" providerId="LiveId" clId="{D920FECC-40AF-4617-9A50-CB985850183A}" dt="2026-06-18T15:05:07.805" v="1288" actId="26606"/>
          <ac:spMkLst>
            <pc:docMk/>
            <pc:sldMk cId="234712836" sldId="311"/>
            <ac:spMk id="10" creationId="{2151139A-886F-4B97-8815-729AD3831BBD}"/>
          </ac:spMkLst>
        </pc:spChg>
        <pc:spChg chg="del">
          <ac:chgData name="Benoit Drouin" userId="9c35c4f616cbc505" providerId="LiveId" clId="{D920FECC-40AF-4617-9A50-CB985850183A}" dt="2026-06-18T15:05:07.805" v="1288" actId="26606"/>
          <ac:spMkLst>
            <pc:docMk/>
            <pc:sldMk cId="234712836" sldId="311"/>
            <ac:spMk id="12" creationId="{AB5E08C4-8CDD-4623-A5B8-E998C6DEE3B7}"/>
          </ac:spMkLst>
        </pc:spChg>
        <pc:spChg chg="del">
          <ac:chgData name="Benoit Drouin" userId="9c35c4f616cbc505" providerId="LiveId" clId="{D920FECC-40AF-4617-9A50-CB985850183A}" dt="2026-06-18T15:05:07.805" v="1288" actId="26606"/>
          <ac:spMkLst>
            <pc:docMk/>
            <pc:sldMk cId="234712836" sldId="311"/>
            <ac:spMk id="16" creationId="{7D0659F6-0853-468D-B1B2-44FDBE98B80F}"/>
          </ac:spMkLst>
        </pc:spChg>
        <pc:spChg chg="del">
          <ac:chgData name="Benoit Drouin" userId="9c35c4f616cbc505" providerId="LiveId" clId="{D920FECC-40AF-4617-9A50-CB985850183A}" dt="2026-06-18T15:05:07.805" v="1288" actId="26606"/>
          <ac:spMkLst>
            <pc:docMk/>
            <pc:sldMk cId="234712836" sldId="311"/>
            <ac:spMk id="18" creationId="{15F33878-D502-4FFA-8ACE-F2AECDB2A23F}"/>
          </ac:spMkLst>
        </pc:spChg>
        <pc:spChg chg="del">
          <ac:chgData name="Benoit Drouin" userId="9c35c4f616cbc505" providerId="LiveId" clId="{D920FECC-40AF-4617-9A50-CB985850183A}" dt="2026-06-18T15:05:07.805" v="1288" actId="26606"/>
          <ac:spMkLst>
            <pc:docMk/>
            <pc:sldMk cId="234712836" sldId="311"/>
            <ac:spMk id="20" creationId="{977ACDD7-882D-4B81-A213-84C82B96B01E}"/>
          </ac:spMkLst>
        </pc:spChg>
        <pc:spChg chg="add">
          <ac:chgData name="Benoit Drouin" userId="9c35c4f616cbc505" providerId="LiveId" clId="{D920FECC-40AF-4617-9A50-CB985850183A}" dt="2026-06-18T15:05:07.805" v="1288" actId="26606"/>
          <ac:spMkLst>
            <pc:docMk/>
            <pc:sldMk cId="234712836" sldId="311"/>
            <ac:spMk id="25" creationId="{FB33DC6A-1F1C-4A06-834E-CFF88F1C0BB9}"/>
          </ac:spMkLst>
        </pc:spChg>
        <pc:spChg chg="add">
          <ac:chgData name="Benoit Drouin" userId="9c35c4f616cbc505" providerId="LiveId" clId="{D920FECC-40AF-4617-9A50-CB985850183A}" dt="2026-06-18T15:05:07.805" v="1288" actId="26606"/>
          <ac:spMkLst>
            <pc:docMk/>
            <pc:sldMk cId="234712836" sldId="311"/>
            <ac:spMk id="29" creationId="{60926200-45C2-41E9-839F-31CD5FE4CD59}"/>
          </ac:spMkLst>
        </pc:spChg>
        <pc:spChg chg="add">
          <ac:chgData name="Benoit Drouin" userId="9c35c4f616cbc505" providerId="LiveId" clId="{D920FECC-40AF-4617-9A50-CB985850183A}" dt="2026-06-18T15:05:07.805" v="1288" actId="26606"/>
          <ac:spMkLst>
            <pc:docMk/>
            <pc:sldMk cId="234712836" sldId="311"/>
            <ac:spMk id="31" creationId="{AF2F604E-43BE-4DC3-B983-E071523364F8}"/>
          </ac:spMkLst>
        </pc:spChg>
        <pc:spChg chg="add">
          <ac:chgData name="Benoit Drouin" userId="9c35c4f616cbc505" providerId="LiveId" clId="{D920FECC-40AF-4617-9A50-CB985850183A}" dt="2026-06-18T15:05:07.805" v="1288" actId="26606"/>
          <ac:spMkLst>
            <pc:docMk/>
            <pc:sldMk cId="234712836" sldId="311"/>
            <ac:spMk id="33" creationId="{08C9B587-E65E-4B52-B37C-ABEBB6E87928}"/>
          </ac:spMkLst>
        </pc:spChg>
      </pc:sldChg>
      <pc:sldChg chg="modTransition setBg">
        <pc:chgData name="Benoit Drouin" userId="9c35c4f616cbc505" providerId="LiveId" clId="{D920FECC-40AF-4617-9A50-CB985850183A}" dt="2026-06-18T22:34:38.841" v="3671"/>
        <pc:sldMkLst>
          <pc:docMk/>
          <pc:sldMk cId="2667671369" sldId="313"/>
        </pc:sldMkLst>
      </pc:sldChg>
      <pc:sldChg chg="modSp mod setBg">
        <pc:chgData name="Benoit Drouin" userId="9c35c4f616cbc505" providerId="LiveId" clId="{D920FECC-40AF-4617-9A50-CB985850183A}" dt="2026-06-18T22:34:13.530" v="3669" actId="255"/>
        <pc:sldMkLst>
          <pc:docMk/>
          <pc:sldMk cId="3052049005" sldId="314"/>
        </pc:sldMkLst>
        <pc:spChg chg="mod">
          <ac:chgData name="Benoit Drouin" userId="9c35c4f616cbc505" providerId="LiveId" clId="{D920FECC-40AF-4617-9A50-CB985850183A}" dt="2026-06-18T22:34:13.530" v="3669" actId="255"/>
          <ac:spMkLst>
            <pc:docMk/>
            <pc:sldMk cId="3052049005" sldId="314"/>
            <ac:spMk id="2" creationId="{EA3BD4EE-420C-FFC8-9EB5-561B33155BE0}"/>
          </ac:spMkLst>
        </pc:spChg>
      </pc:sldChg>
      <pc:sldChg chg="addSp delSp modSp mod modTransition setBg">
        <pc:chgData name="Benoit Drouin" userId="9c35c4f616cbc505" providerId="LiveId" clId="{D920FECC-40AF-4617-9A50-CB985850183A}" dt="2026-06-18T22:35:01.466" v="3674"/>
        <pc:sldMkLst>
          <pc:docMk/>
          <pc:sldMk cId="3018159668" sldId="315"/>
        </pc:sldMkLst>
        <pc:spChg chg="mod">
          <ac:chgData name="Benoit Drouin" userId="9c35c4f616cbc505" providerId="LiveId" clId="{D920FECC-40AF-4617-9A50-CB985850183A}" dt="2026-06-18T20:46:10.564" v="3274" actId="1076"/>
          <ac:spMkLst>
            <pc:docMk/>
            <pc:sldMk cId="3018159668" sldId="315"/>
            <ac:spMk id="2" creationId="{C1BA579C-A080-3A03-961A-74ABDDB2B98F}"/>
          </ac:spMkLst>
        </pc:spChg>
        <pc:spChg chg="del">
          <ac:chgData name="Benoit Drouin" userId="9c35c4f616cbc505" providerId="LiveId" clId="{D920FECC-40AF-4617-9A50-CB985850183A}" dt="2026-06-18T15:01:38.858" v="1278" actId="26606"/>
          <ac:spMkLst>
            <pc:docMk/>
            <pc:sldMk cId="3018159668" sldId="315"/>
            <ac:spMk id="26" creationId="{16A15A88-001A-4EEF-8984-D87E643599AB}"/>
          </ac:spMkLst>
        </pc:spChg>
        <pc:spChg chg="add">
          <ac:chgData name="Benoit Drouin" userId="9c35c4f616cbc505" providerId="LiveId" clId="{D920FECC-40AF-4617-9A50-CB985850183A}" dt="2026-06-18T15:01:38.858" v="1278" actId="26606"/>
          <ac:spMkLst>
            <pc:docMk/>
            <pc:sldMk cId="3018159668" sldId="315"/>
            <ac:spMk id="35" creationId="{B7BD7FCF-A254-4A97-A15C-319B67622677}"/>
          </ac:spMkLst>
        </pc:spChg>
        <pc:spChg chg="add">
          <ac:chgData name="Benoit Drouin" userId="9c35c4f616cbc505" providerId="LiveId" clId="{D920FECC-40AF-4617-9A50-CB985850183A}" dt="2026-06-18T15:01:38.858" v="1278" actId="26606"/>
          <ac:spMkLst>
            <pc:docMk/>
            <pc:sldMk cId="3018159668" sldId="315"/>
            <ac:spMk id="37" creationId="{52FFAF72-6204-4676-9C6F-9A4CC4D91805}"/>
          </ac:spMkLst>
        </pc:spChg>
        <pc:grpChg chg="del">
          <ac:chgData name="Benoit Drouin" userId="9c35c4f616cbc505" providerId="LiveId" clId="{D920FECC-40AF-4617-9A50-CB985850183A}" dt="2026-06-18T15:01:38.858" v="1278" actId="26606"/>
          <ac:grpSpMkLst>
            <pc:docMk/>
            <pc:sldMk cId="3018159668" sldId="315"/>
            <ac:grpSpMk id="28" creationId="{A7900967-84CA-47B4-9F1C-E787BAC1496A}"/>
          </ac:grpSpMkLst>
        </pc:grpChg>
        <pc:picChg chg="mod">
          <ac:chgData name="Benoit Drouin" userId="9c35c4f616cbc505" providerId="LiveId" clId="{D920FECC-40AF-4617-9A50-CB985850183A}" dt="2026-06-18T15:01:38.858" v="1278" actId="26606"/>
          <ac:picMkLst>
            <pc:docMk/>
            <pc:sldMk cId="3018159668" sldId="315"/>
            <ac:picMk id="4" creationId="{9C0ECF90-A6AF-5B8B-3CD2-93703B188B45}"/>
          </ac:picMkLst>
        </pc:picChg>
      </pc:sldChg>
      <pc:sldChg chg="addSp delSp modSp mod setBg">
        <pc:chgData name="Benoit Drouin" userId="9c35c4f616cbc505" providerId="LiveId" clId="{D920FECC-40AF-4617-9A50-CB985850183A}" dt="2026-06-18T15:03:33.305" v="1285"/>
        <pc:sldMkLst>
          <pc:docMk/>
          <pc:sldMk cId="3653884351" sldId="316"/>
        </pc:sldMkLst>
        <pc:spChg chg="mod">
          <ac:chgData name="Benoit Drouin" userId="9c35c4f616cbc505" providerId="LiveId" clId="{D920FECC-40AF-4617-9A50-CB985850183A}" dt="2026-06-18T15:03:26.821" v="1284" actId="26606"/>
          <ac:spMkLst>
            <pc:docMk/>
            <pc:sldMk cId="3653884351" sldId="316"/>
            <ac:spMk id="2" creationId="{73DDEB8E-208E-0973-0C6D-844FB8D94632}"/>
          </ac:spMkLst>
        </pc:spChg>
        <pc:spChg chg="del">
          <ac:chgData name="Benoit Drouin" userId="9c35c4f616cbc505" providerId="LiveId" clId="{D920FECC-40AF-4617-9A50-CB985850183A}" dt="2026-06-18T15:03:26.821" v="1284" actId="26606"/>
          <ac:spMkLst>
            <pc:docMk/>
            <pc:sldMk cId="3653884351" sldId="316"/>
            <ac:spMk id="70" creationId="{16C5FA50-8D52-4617-AF91-5C7B1C8352F1}"/>
          </ac:spMkLst>
        </pc:spChg>
        <pc:spChg chg="del">
          <ac:chgData name="Benoit Drouin" userId="9c35c4f616cbc505" providerId="LiveId" clId="{D920FECC-40AF-4617-9A50-CB985850183A}" dt="2026-06-18T15:03:26.821" v="1284" actId="26606"/>
          <ac:spMkLst>
            <pc:docMk/>
            <pc:sldMk cId="3653884351" sldId="316"/>
            <ac:spMk id="72" creationId="{E223798C-12AD-4B0C-A50C-D676347D67CF}"/>
          </ac:spMkLst>
        </pc:spChg>
        <pc:spChg chg="add">
          <ac:chgData name="Benoit Drouin" userId="9c35c4f616cbc505" providerId="LiveId" clId="{D920FECC-40AF-4617-9A50-CB985850183A}" dt="2026-06-18T15:03:26.821" v="1284" actId="26606"/>
          <ac:spMkLst>
            <pc:docMk/>
            <pc:sldMk cId="3653884351" sldId="316"/>
            <ac:spMk id="77" creationId="{06DA9DF9-31F7-4056-B42E-878CC92417B8}"/>
          </ac:spMkLst>
        </pc:spChg>
        <pc:picChg chg="mod">
          <ac:chgData name="Benoit Drouin" userId="9c35c4f616cbc505" providerId="LiveId" clId="{D920FECC-40AF-4617-9A50-CB985850183A}" dt="2026-06-18T15:03:26.821" v="1284" actId="26606"/>
          <ac:picMkLst>
            <pc:docMk/>
            <pc:sldMk cId="3653884351" sldId="316"/>
            <ac:picMk id="4" creationId="{DD3863BE-0DB0-39CB-512D-A63EA1C5F970}"/>
          </ac:picMkLst>
        </pc:picChg>
      </pc:sldChg>
      <pc:sldChg chg="setBg">
        <pc:chgData name="Benoit Drouin" userId="9c35c4f616cbc505" providerId="LiveId" clId="{D920FECC-40AF-4617-9A50-CB985850183A}" dt="2026-06-17T21:14:04.100" v="0"/>
        <pc:sldMkLst>
          <pc:docMk/>
          <pc:sldMk cId="2890914222" sldId="317"/>
        </pc:sldMkLst>
      </pc:sldChg>
      <pc:sldChg chg="setBg">
        <pc:chgData name="Benoit Drouin" userId="9c35c4f616cbc505" providerId="LiveId" clId="{D920FECC-40AF-4617-9A50-CB985850183A}" dt="2026-06-17T21:14:04.100" v="0"/>
        <pc:sldMkLst>
          <pc:docMk/>
          <pc:sldMk cId="950620018" sldId="318"/>
        </pc:sldMkLst>
      </pc:sldChg>
      <pc:sldChg chg="modSp mod setBg">
        <pc:chgData name="Benoit Drouin" userId="9c35c4f616cbc505" providerId="LiveId" clId="{D920FECC-40AF-4617-9A50-CB985850183A}" dt="2026-06-18T15:07:37.207" v="1292"/>
        <pc:sldMkLst>
          <pc:docMk/>
          <pc:sldMk cId="1904756340" sldId="320"/>
        </pc:sldMkLst>
        <pc:picChg chg="mod">
          <ac:chgData name="Benoit Drouin" userId="9c35c4f616cbc505" providerId="LiveId" clId="{D920FECC-40AF-4617-9A50-CB985850183A}" dt="2026-06-18T15:07:17.051" v="1290" actId="1076"/>
          <ac:picMkLst>
            <pc:docMk/>
            <pc:sldMk cId="1904756340" sldId="320"/>
            <ac:picMk id="4" creationId="{5DC631D1-8650-88AF-FAB8-F6962A3C6229}"/>
          </ac:picMkLst>
        </pc:picChg>
      </pc:sldChg>
      <pc:sldChg chg="setBg">
        <pc:chgData name="Benoit Drouin" userId="9c35c4f616cbc505" providerId="LiveId" clId="{D920FECC-40AF-4617-9A50-CB985850183A}" dt="2026-06-17T21:14:04.100" v="0"/>
        <pc:sldMkLst>
          <pc:docMk/>
          <pc:sldMk cId="1344859733" sldId="321"/>
        </pc:sldMkLst>
      </pc:sldChg>
      <pc:sldChg chg="addSp delSp modSp mod setBg">
        <pc:chgData name="Benoit Drouin" userId="9c35c4f616cbc505" providerId="LiveId" clId="{D920FECC-40AF-4617-9A50-CB985850183A}" dt="2026-06-18T15:00:39.468" v="1276"/>
        <pc:sldMkLst>
          <pc:docMk/>
          <pc:sldMk cId="2595000722" sldId="322"/>
        </pc:sldMkLst>
        <pc:spChg chg="mod ord">
          <ac:chgData name="Benoit Drouin" userId="9c35c4f616cbc505" providerId="LiveId" clId="{D920FECC-40AF-4617-9A50-CB985850183A}" dt="2026-06-18T15:00:20.265" v="1275" actId="26606"/>
          <ac:spMkLst>
            <pc:docMk/>
            <pc:sldMk cId="2595000722" sldId="322"/>
            <ac:spMk id="2" creationId="{AA4F56A9-8E5D-36DA-A7A0-7FADF77400C7}"/>
          </ac:spMkLst>
        </pc:spChg>
        <pc:spChg chg="del">
          <ac:chgData name="Benoit Drouin" userId="9c35c4f616cbc505" providerId="LiveId" clId="{D920FECC-40AF-4617-9A50-CB985850183A}" dt="2026-06-18T15:00:20.265" v="1275" actId="26606"/>
          <ac:spMkLst>
            <pc:docMk/>
            <pc:sldMk cId="2595000722" sldId="322"/>
            <ac:spMk id="42" creationId="{F8446B12-7391-4711-8B31-112A0B896C76}"/>
          </ac:spMkLst>
        </pc:spChg>
        <pc:spChg chg="add">
          <ac:chgData name="Benoit Drouin" userId="9c35c4f616cbc505" providerId="LiveId" clId="{D920FECC-40AF-4617-9A50-CB985850183A}" dt="2026-06-18T15:00:20.265" v="1275" actId="26606"/>
          <ac:spMkLst>
            <pc:docMk/>
            <pc:sldMk cId="2595000722" sldId="322"/>
            <ac:spMk id="48" creationId="{0A597D97-203B-498B-95D3-E90DC961039F}"/>
          </ac:spMkLst>
        </pc:spChg>
        <pc:spChg chg="add">
          <ac:chgData name="Benoit Drouin" userId="9c35c4f616cbc505" providerId="LiveId" clId="{D920FECC-40AF-4617-9A50-CB985850183A}" dt="2026-06-18T15:00:20.265" v="1275" actId="26606"/>
          <ac:spMkLst>
            <pc:docMk/>
            <pc:sldMk cId="2595000722" sldId="322"/>
            <ac:spMk id="50" creationId="{6A6EF10E-DF41-4BD3-8EB4-6F646531DC26}"/>
          </ac:spMkLst>
        </pc:spChg>
        <pc:grpChg chg="del">
          <ac:chgData name="Benoit Drouin" userId="9c35c4f616cbc505" providerId="LiveId" clId="{D920FECC-40AF-4617-9A50-CB985850183A}" dt="2026-06-18T15:00:20.265" v="1275" actId="26606"/>
          <ac:grpSpMkLst>
            <pc:docMk/>
            <pc:sldMk cId="2595000722" sldId="322"/>
            <ac:grpSpMk id="43" creationId="{AC0B7807-0C83-4963-821A-69B172722E49}"/>
          </ac:grpSpMkLst>
        </pc:grpChg>
        <pc:picChg chg="mod">
          <ac:chgData name="Benoit Drouin" userId="9c35c4f616cbc505" providerId="LiveId" clId="{D920FECC-40AF-4617-9A50-CB985850183A}" dt="2026-06-18T15:00:20.265" v="1275" actId="26606"/>
          <ac:picMkLst>
            <pc:docMk/>
            <pc:sldMk cId="2595000722" sldId="322"/>
            <ac:picMk id="6" creationId="{5A7D426C-1D8B-B351-37E0-711652DE8B84}"/>
          </ac:picMkLst>
        </pc:picChg>
        <pc:picChg chg="mod">
          <ac:chgData name="Benoit Drouin" userId="9c35c4f616cbc505" providerId="LiveId" clId="{D920FECC-40AF-4617-9A50-CB985850183A}" dt="2026-06-18T15:00:20.265" v="1275" actId="26606"/>
          <ac:picMkLst>
            <pc:docMk/>
            <pc:sldMk cId="2595000722" sldId="322"/>
            <ac:picMk id="8" creationId="{A6E4336A-BFCD-1D95-4A19-2D3CABA80C15}"/>
          </ac:picMkLst>
        </pc:picChg>
      </pc:sldChg>
      <pc:sldChg chg="addSp delSp modSp mod setBg">
        <pc:chgData name="Benoit Drouin" userId="9c35c4f616cbc505" providerId="LiveId" clId="{D920FECC-40AF-4617-9A50-CB985850183A}" dt="2026-06-18T15:03:44.821" v="1287"/>
        <pc:sldMkLst>
          <pc:docMk/>
          <pc:sldMk cId="1085625212" sldId="323"/>
        </pc:sldMkLst>
        <pc:spChg chg="mod">
          <ac:chgData name="Benoit Drouin" userId="9c35c4f616cbc505" providerId="LiveId" clId="{D920FECC-40AF-4617-9A50-CB985850183A}" dt="2026-06-18T15:03:41.524" v="1286" actId="26606"/>
          <ac:spMkLst>
            <pc:docMk/>
            <pc:sldMk cId="1085625212" sldId="323"/>
            <ac:spMk id="2" creationId="{B800A21F-0DF5-70EF-AE7F-680F195ABD13}"/>
          </ac:spMkLst>
        </pc:spChg>
        <pc:spChg chg="del">
          <ac:chgData name="Benoit Drouin" userId="9c35c4f616cbc505" providerId="LiveId" clId="{D920FECC-40AF-4617-9A50-CB985850183A}" dt="2026-06-18T15:03:41.524" v="1286" actId="26606"/>
          <ac:spMkLst>
            <pc:docMk/>
            <pc:sldMk cId="1085625212" sldId="323"/>
            <ac:spMk id="16" creationId="{5964CBE2-084A-47DF-A704-CF5F6217B569}"/>
          </ac:spMkLst>
        </pc:spChg>
        <pc:spChg chg="del">
          <ac:chgData name="Benoit Drouin" userId="9c35c4f616cbc505" providerId="LiveId" clId="{D920FECC-40AF-4617-9A50-CB985850183A}" dt="2026-06-18T15:03:41.524" v="1286" actId="26606"/>
          <ac:spMkLst>
            <pc:docMk/>
            <pc:sldMk cId="1085625212" sldId="323"/>
            <ac:spMk id="18" creationId="{686A5CBB-E03B-4019-8BCD-78975D39E48C}"/>
          </ac:spMkLst>
        </pc:spChg>
        <pc:spChg chg="del">
          <ac:chgData name="Benoit Drouin" userId="9c35c4f616cbc505" providerId="LiveId" clId="{D920FECC-40AF-4617-9A50-CB985850183A}" dt="2026-06-18T15:03:41.524" v="1286" actId="26606"/>
          <ac:spMkLst>
            <pc:docMk/>
            <pc:sldMk cId="1085625212" sldId="323"/>
            <ac:spMk id="20" creationId="{94993204-9792-4E61-A83C-73D4379E2B1C}"/>
          </ac:spMkLst>
        </pc:spChg>
        <pc:spChg chg="add">
          <ac:chgData name="Benoit Drouin" userId="9c35c4f616cbc505" providerId="LiveId" clId="{D920FECC-40AF-4617-9A50-CB985850183A}" dt="2026-06-18T15:03:41.524" v="1286" actId="26606"/>
          <ac:spMkLst>
            <pc:docMk/>
            <pc:sldMk cId="1085625212" sldId="323"/>
            <ac:spMk id="25" creationId="{B7BD7FCF-A254-4A97-A15C-319B67622677}"/>
          </ac:spMkLst>
        </pc:spChg>
        <pc:spChg chg="add">
          <ac:chgData name="Benoit Drouin" userId="9c35c4f616cbc505" providerId="LiveId" clId="{D920FECC-40AF-4617-9A50-CB985850183A}" dt="2026-06-18T15:03:41.524" v="1286" actId="26606"/>
          <ac:spMkLst>
            <pc:docMk/>
            <pc:sldMk cId="1085625212" sldId="323"/>
            <ac:spMk id="27" creationId="{52FFAF72-6204-4676-9C6F-9A4CC4D91805}"/>
          </ac:spMkLst>
        </pc:spChg>
        <pc:picChg chg="mod">
          <ac:chgData name="Benoit Drouin" userId="9c35c4f616cbc505" providerId="LiveId" clId="{D920FECC-40AF-4617-9A50-CB985850183A}" dt="2026-06-18T15:03:41.524" v="1286" actId="26606"/>
          <ac:picMkLst>
            <pc:docMk/>
            <pc:sldMk cId="1085625212" sldId="323"/>
            <ac:picMk id="4" creationId="{369BC2B2-047B-E2C2-4BDB-FF4626597E8E}"/>
          </ac:picMkLst>
        </pc:picChg>
      </pc:sldChg>
      <pc:sldChg chg="setBg">
        <pc:chgData name="Benoit Drouin" userId="9c35c4f616cbc505" providerId="LiveId" clId="{D920FECC-40AF-4617-9A50-CB985850183A}" dt="2026-06-17T21:14:04.100" v="0"/>
        <pc:sldMkLst>
          <pc:docMk/>
          <pc:sldMk cId="708348444" sldId="324"/>
        </pc:sldMkLst>
      </pc:sldChg>
      <pc:sldChg chg="modSp mod setBg">
        <pc:chgData name="Benoit Drouin" userId="9c35c4f616cbc505" providerId="LiveId" clId="{D920FECC-40AF-4617-9A50-CB985850183A}" dt="2026-06-17T22:47:59.256" v="677" actId="255"/>
        <pc:sldMkLst>
          <pc:docMk/>
          <pc:sldMk cId="1576327661" sldId="325"/>
        </pc:sldMkLst>
        <pc:spChg chg="mod">
          <ac:chgData name="Benoit Drouin" userId="9c35c4f616cbc505" providerId="LiveId" clId="{D920FECC-40AF-4617-9A50-CB985850183A}" dt="2026-06-17T22:47:59.256" v="677" actId="255"/>
          <ac:spMkLst>
            <pc:docMk/>
            <pc:sldMk cId="1576327661" sldId="325"/>
            <ac:spMk id="2" creationId="{027E0038-4C76-3487-25F7-57BA67E39C4A}"/>
          </ac:spMkLst>
        </pc:spChg>
      </pc:sldChg>
      <pc:sldChg chg="modSp mod setBg">
        <pc:chgData name="Benoit Drouin" userId="9c35c4f616cbc505" providerId="LiveId" clId="{D920FECC-40AF-4617-9A50-CB985850183A}" dt="2026-06-18T17:24:54.176" v="2496" actId="6549"/>
        <pc:sldMkLst>
          <pc:docMk/>
          <pc:sldMk cId="2535585878" sldId="326"/>
        </pc:sldMkLst>
        <pc:spChg chg="mod">
          <ac:chgData name="Benoit Drouin" userId="9c35c4f616cbc505" providerId="LiveId" clId="{D920FECC-40AF-4617-9A50-CB985850183A}" dt="2026-06-18T17:24:54.176" v="2496" actId="6549"/>
          <ac:spMkLst>
            <pc:docMk/>
            <pc:sldMk cId="2535585878" sldId="326"/>
            <ac:spMk id="2" creationId="{3A69B409-F2AA-B270-8217-493474512277}"/>
          </ac:spMkLst>
        </pc:spChg>
        <pc:picChg chg="mod">
          <ac:chgData name="Benoit Drouin" userId="9c35c4f616cbc505" providerId="LiveId" clId="{D920FECC-40AF-4617-9A50-CB985850183A}" dt="2026-06-17T22:24:46.232" v="372" actId="1076"/>
          <ac:picMkLst>
            <pc:docMk/>
            <pc:sldMk cId="2535585878" sldId="326"/>
            <ac:picMk id="4" creationId="{4DEB2346-B268-4CD2-8A26-B8B5EC0317D1}"/>
          </ac:picMkLst>
        </pc:picChg>
      </pc:sldChg>
      <pc:sldChg chg="addSp delSp modSp mod setBg">
        <pc:chgData name="Benoit Drouin" userId="9c35c4f616cbc505" providerId="LiveId" clId="{D920FECC-40AF-4617-9A50-CB985850183A}" dt="2026-06-18T15:02:20.088" v="1281"/>
        <pc:sldMkLst>
          <pc:docMk/>
          <pc:sldMk cId="1756903999" sldId="327"/>
        </pc:sldMkLst>
        <pc:spChg chg="mod">
          <ac:chgData name="Benoit Drouin" userId="9c35c4f616cbc505" providerId="LiveId" clId="{D920FECC-40AF-4617-9A50-CB985850183A}" dt="2026-06-18T15:02:16.900" v="1280" actId="26606"/>
          <ac:spMkLst>
            <pc:docMk/>
            <pc:sldMk cId="1756903999" sldId="327"/>
            <ac:spMk id="2" creationId="{C0F87867-DC65-FFF9-FA38-30B605D6AAF6}"/>
          </ac:spMkLst>
        </pc:spChg>
        <pc:spChg chg="del">
          <ac:chgData name="Benoit Drouin" userId="9c35c4f616cbc505" providerId="LiveId" clId="{D920FECC-40AF-4617-9A50-CB985850183A}" dt="2026-06-18T15:02:16.900" v="1280" actId="26606"/>
          <ac:spMkLst>
            <pc:docMk/>
            <pc:sldMk cId="1756903999" sldId="327"/>
            <ac:spMk id="14" creationId="{16A15A88-001A-4EEF-8984-D87E643599AB}"/>
          </ac:spMkLst>
        </pc:spChg>
        <pc:spChg chg="add">
          <ac:chgData name="Benoit Drouin" userId="9c35c4f616cbc505" providerId="LiveId" clId="{D920FECC-40AF-4617-9A50-CB985850183A}" dt="2026-06-18T15:02:16.900" v="1280" actId="26606"/>
          <ac:spMkLst>
            <pc:docMk/>
            <pc:sldMk cId="1756903999" sldId="327"/>
            <ac:spMk id="23" creationId="{B7BD7FCF-A254-4A97-A15C-319B67622677}"/>
          </ac:spMkLst>
        </pc:spChg>
        <pc:spChg chg="add">
          <ac:chgData name="Benoit Drouin" userId="9c35c4f616cbc505" providerId="LiveId" clId="{D920FECC-40AF-4617-9A50-CB985850183A}" dt="2026-06-18T15:02:16.900" v="1280" actId="26606"/>
          <ac:spMkLst>
            <pc:docMk/>
            <pc:sldMk cId="1756903999" sldId="327"/>
            <ac:spMk id="25" creationId="{52FFAF72-6204-4676-9C6F-9A4CC4D91805}"/>
          </ac:spMkLst>
        </pc:spChg>
        <pc:grpChg chg="del">
          <ac:chgData name="Benoit Drouin" userId="9c35c4f616cbc505" providerId="LiveId" clId="{D920FECC-40AF-4617-9A50-CB985850183A}" dt="2026-06-18T15:02:16.900" v="1280" actId="26606"/>
          <ac:grpSpMkLst>
            <pc:docMk/>
            <pc:sldMk cId="1756903999" sldId="327"/>
            <ac:grpSpMk id="16" creationId="{A7900967-84CA-47B4-9F1C-E787BAC1496A}"/>
          </ac:grpSpMkLst>
        </pc:grpChg>
        <pc:picChg chg="mod">
          <ac:chgData name="Benoit Drouin" userId="9c35c4f616cbc505" providerId="LiveId" clId="{D920FECC-40AF-4617-9A50-CB985850183A}" dt="2026-06-18T15:02:16.900" v="1280" actId="26606"/>
          <ac:picMkLst>
            <pc:docMk/>
            <pc:sldMk cId="1756903999" sldId="327"/>
            <ac:picMk id="4" creationId="{77AEA39D-4B12-2944-C45D-FCB9B72DEFD3}"/>
          </ac:picMkLst>
        </pc:picChg>
      </pc:sldChg>
      <pc:sldChg chg="addSp delSp modSp mod setBg">
        <pc:chgData name="Benoit Drouin" userId="9c35c4f616cbc505" providerId="LiveId" clId="{D920FECC-40AF-4617-9A50-CB985850183A}" dt="2026-06-18T20:45:55.439" v="3273" actId="1076"/>
        <pc:sldMkLst>
          <pc:docMk/>
          <pc:sldMk cId="4181095052" sldId="328"/>
        </pc:sldMkLst>
        <pc:spChg chg="mod">
          <ac:chgData name="Benoit Drouin" userId="9c35c4f616cbc505" providerId="LiveId" clId="{D920FECC-40AF-4617-9A50-CB985850183A}" dt="2026-06-18T20:45:55.439" v="3273" actId="1076"/>
          <ac:spMkLst>
            <pc:docMk/>
            <pc:sldMk cId="4181095052" sldId="328"/>
            <ac:spMk id="2" creationId="{4F4A8BD3-DD2A-11EE-D249-8BC82F12C84F}"/>
          </ac:spMkLst>
        </pc:spChg>
        <pc:spChg chg="del">
          <ac:chgData name="Benoit Drouin" userId="9c35c4f616cbc505" providerId="LiveId" clId="{D920FECC-40AF-4617-9A50-CB985850183A}" dt="2026-06-18T15:02:55.010" v="1282" actId="26606"/>
          <ac:spMkLst>
            <pc:docMk/>
            <pc:sldMk cId="4181095052" sldId="328"/>
            <ac:spMk id="20" creationId="{0671A8AE-40A1-4631-A6B8-581AFF065482}"/>
          </ac:spMkLst>
        </pc:spChg>
        <pc:spChg chg="del">
          <ac:chgData name="Benoit Drouin" userId="9c35c4f616cbc505" providerId="LiveId" clId="{D920FECC-40AF-4617-9A50-CB985850183A}" dt="2026-06-18T15:02:55.010" v="1282" actId="26606"/>
          <ac:spMkLst>
            <pc:docMk/>
            <pc:sldMk cId="4181095052" sldId="328"/>
            <ac:spMk id="21" creationId="{AB58EF07-17C2-48CF-ABB0-EEF1F17CB8F0}"/>
          </ac:spMkLst>
        </pc:spChg>
        <pc:spChg chg="del">
          <ac:chgData name="Benoit Drouin" userId="9c35c4f616cbc505" providerId="LiveId" clId="{D920FECC-40AF-4617-9A50-CB985850183A}" dt="2026-06-18T15:02:55.010" v="1282" actId="26606"/>
          <ac:spMkLst>
            <pc:docMk/>
            <pc:sldMk cId="4181095052" sldId="328"/>
            <ac:spMk id="22" creationId="{AF2F604E-43BE-4DC3-B983-E071523364F8}"/>
          </ac:spMkLst>
        </pc:spChg>
        <pc:spChg chg="del">
          <ac:chgData name="Benoit Drouin" userId="9c35c4f616cbc505" providerId="LiveId" clId="{D920FECC-40AF-4617-9A50-CB985850183A}" dt="2026-06-18T15:02:55.010" v="1282" actId="26606"/>
          <ac:spMkLst>
            <pc:docMk/>
            <pc:sldMk cId="4181095052" sldId="328"/>
            <ac:spMk id="23" creationId="{08C9B587-E65E-4B52-B37C-ABEBB6E87928}"/>
          </ac:spMkLst>
        </pc:spChg>
        <pc:spChg chg="add">
          <ac:chgData name="Benoit Drouin" userId="9c35c4f616cbc505" providerId="LiveId" clId="{D920FECC-40AF-4617-9A50-CB985850183A}" dt="2026-06-18T15:02:55.010" v="1282" actId="26606"/>
          <ac:spMkLst>
            <pc:docMk/>
            <pc:sldMk cId="4181095052" sldId="328"/>
            <ac:spMk id="28" creationId="{06DA9DF9-31F7-4056-B42E-878CC92417B8}"/>
          </ac:spMkLst>
        </pc:spChg>
        <pc:picChg chg="mod ord">
          <ac:chgData name="Benoit Drouin" userId="9c35c4f616cbc505" providerId="LiveId" clId="{D920FECC-40AF-4617-9A50-CB985850183A}" dt="2026-06-18T15:02:55.010" v="1282" actId="26606"/>
          <ac:picMkLst>
            <pc:docMk/>
            <pc:sldMk cId="4181095052" sldId="328"/>
            <ac:picMk id="4" creationId="{46F900D0-9333-8369-4262-8DC4F4816553}"/>
          </ac:picMkLst>
        </pc:picChg>
      </pc:sldChg>
      <pc:sldChg chg="setBg">
        <pc:chgData name="Benoit Drouin" userId="9c35c4f616cbc505" providerId="LiveId" clId="{D920FECC-40AF-4617-9A50-CB985850183A}" dt="2026-06-17T21:14:04.100" v="0"/>
        <pc:sldMkLst>
          <pc:docMk/>
          <pc:sldMk cId="1768157239" sldId="329"/>
        </pc:sldMkLst>
      </pc:sldChg>
      <pc:sldChg chg="addSp delSp modSp mod setBg addAnim delAnim delDesignElem chgLayout">
        <pc:chgData name="Benoit Drouin" userId="9c35c4f616cbc505" providerId="LiveId" clId="{D920FECC-40AF-4617-9A50-CB985850183A}" dt="2026-06-18T22:40:31.432" v="3686" actId="122"/>
        <pc:sldMkLst>
          <pc:docMk/>
          <pc:sldMk cId="2605016996" sldId="330"/>
        </pc:sldMkLst>
        <pc:spChg chg="mod ord">
          <ac:chgData name="Benoit Drouin" userId="9c35c4f616cbc505" providerId="LiveId" clId="{D920FECC-40AF-4617-9A50-CB985850183A}" dt="2026-06-18T22:40:31.432" v="3686" actId="122"/>
          <ac:spMkLst>
            <pc:docMk/>
            <pc:sldMk cId="2605016996" sldId="330"/>
            <ac:spMk id="2" creationId="{8D65939F-11F5-0C52-7757-4ECA4BCBD18B}"/>
          </ac:spMkLst>
        </pc:spChg>
        <pc:spChg chg="add del">
          <ac:chgData name="Benoit Drouin" userId="9c35c4f616cbc505" providerId="LiveId" clId="{D920FECC-40AF-4617-9A50-CB985850183A}" dt="2026-06-18T15:12:12.179" v="1298" actId="26606"/>
          <ac:spMkLst>
            <pc:docMk/>
            <pc:sldMk cId="2605016996" sldId="330"/>
            <ac:spMk id="10" creationId="{9203DE33-2CD4-4CA8-9AF3-37C3B65133B0}"/>
          </ac:spMkLst>
        </pc:spChg>
        <pc:spChg chg="add del">
          <ac:chgData name="Benoit Drouin" userId="9c35c4f616cbc505" providerId="LiveId" clId="{D920FECC-40AF-4617-9A50-CB985850183A}" dt="2026-06-18T15:12:12.179" v="1298" actId="26606"/>
          <ac:spMkLst>
            <pc:docMk/>
            <pc:sldMk cId="2605016996" sldId="330"/>
            <ac:spMk id="12" creationId="{0AF57B88-1D4C-41FA-A761-EC1DD10C35CB}"/>
          </ac:spMkLst>
        </pc:spChg>
        <pc:spChg chg="add del">
          <ac:chgData name="Benoit Drouin" userId="9c35c4f616cbc505" providerId="LiveId" clId="{D920FECC-40AF-4617-9A50-CB985850183A}" dt="2026-06-18T15:12:12.179" v="1298" actId="26606"/>
          <ac:spMkLst>
            <pc:docMk/>
            <pc:sldMk cId="2605016996" sldId="330"/>
            <ac:spMk id="14" creationId="{D2548F45-5164-4ABB-8212-7F293FDED8D4}"/>
          </ac:spMkLst>
        </pc:spChg>
        <pc:spChg chg="add del">
          <ac:chgData name="Benoit Drouin" userId="9c35c4f616cbc505" providerId="LiveId" clId="{D920FECC-40AF-4617-9A50-CB985850183A}" dt="2026-06-18T15:12:12.179" v="1298" actId="26606"/>
          <ac:spMkLst>
            <pc:docMk/>
            <pc:sldMk cId="2605016996" sldId="330"/>
            <ac:spMk id="16" creationId="{5E81CCFB-7BEF-4186-86FB-D09450B4D02D}"/>
          </ac:spMkLst>
        </pc:spChg>
        <pc:spChg chg="add del">
          <ac:chgData name="Benoit Drouin" userId="9c35c4f616cbc505" providerId="LiveId" clId="{D920FECC-40AF-4617-9A50-CB985850183A}" dt="2026-06-18T15:12:17.197" v="1300" actId="26606"/>
          <ac:spMkLst>
            <pc:docMk/>
            <pc:sldMk cId="2605016996" sldId="330"/>
            <ac:spMk id="18" creationId="{C69C79E1-F916-4929-A4F3-DE763D4BFA57}"/>
          </ac:spMkLst>
        </pc:spChg>
        <pc:spChg chg="add del">
          <ac:chgData name="Benoit Drouin" userId="9c35c4f616cbc505" providerId="LiveId" clId="{D920FECC-40AF-4617-9A50-CB985850183A}" dt="2026-06-18T15:12:17.197" v="1300" actId="26606"/>
          <ac:spMkLst>
            <pc:docMk/>
            <pc:sldMk cId="2605016996" sldId="330"/>
            <ac:spMk id="19" creationId="{A4E37431-20F0-4DD6-84A9-ED2B644943A2}"/>
          </ac:spMkLst>
        </pc:spChg>
        <pc:spChg chg="add del">
          <ac:chgData name="Benoit Drouin" userId="9c35c4f616cbc505" providerId="LiveId" clId="{D920FECC-40AF-4617-9A50-CB985850183A}" dt="2026-06-18T15:12:17.197" v="1300" actId="26606"/>
          <ac:spMkLst>
            <pc:docMk/>
            <pc:sldMk cId="2605016996" sldId="330"/>
            <ac:spMk id="20" creationId="{767334AB-16BD-4EC7-8C6B-4B5171600933}"/>
          </ac:spMkLst>
        </pc:spChg>
        <pc:spChg chg="del">
          <ac:chgData name="Benoit Drouin" userId="9c35c4f616cbc505" providerId="LiveId" clId="{D920FECC-40AF-4617-9A50-CB985850183A}" dt="2026-06-18T15:11:40.851" v="1296" actId="700"/>
          <ac:spMkLst>
            <pc:docMk/>
            <pc:sldMk cId="2605016996" sldId="330"/>
            <ac:spMk id="21" creationId="{16C5FA50-8D52-4617-AF91-5C7B1C8352F1}"/>
          </ac:spMkLst>
        </pc:spChg>
        <pc:spChg chg="add del">
          <ac:chgData name="Benoit Drouin" userId="9c35c4f616cbc505" providerId="LiveId" clId="{D920FECC-40AF-4617-9A50-CB985850183A}" dt="2026-06-18T15:12:17.197" v="1300" actId="26606"/>
          <ac:spMkLst>
            <pc:docMk/>
            <pc:sldMk cId="2605016996" sldId="330"/>
            <ac:spMk id="22" creationId="{0AE98B72-66C6-4AB4-AF0D-BA830DE86393}"/>
          </ac:spMkLst>
        </pc:spChg>
        <pc:spChg chg="del">
          <ac:chgData name="Benoit Drouin" userId="9c35c4f616cbc505" providerId="LiveId" clId="{D920FECC-40AF-4617-9A50-CB985850183A}" dt="2026-06-18T15:11:40.851" v="1296" actId="700"/>
          <ac:spMkLst>
            <pc:docMk/>
            <pc:sldMk cId="2605016996" sldId="330"/>
            <ac:spMk id="23" creationId="{E223798C-12AD-4B0C-A50C-D676347D67CF}"/>
          </ac:spMkLst>
        </pc:spChg>
        <pc:spChg chg="add del">
          <ac:chgData name="Benoit Drouin" userId="9c35c4f616cbc505" providerId="LiveId" clId="{D920FECC-40AF-4617-9A50-CB985850183A}" dt="2026-06-18T15:12:17.197" v="1300" actId="26606"/>
          <ac:spMkLst>
            <pc:docMk/>
            <pc:sldMk cId="2605016996" sldId="330"/>
            <ac:spMk id="24" creationId="{407EAFC6-733F-403D-BB4D-05A3A28742F1}"/>
          </ac:spMkLst>
        </pc:spChg>
        <pc:spChg chg="add del">
          <ac:chgData name="Benoit Drouin" userId="9c35c4f616cbc505" providerId="LiveId" clId="{D920FECC-40AF-4617-9A50-CB985850183A}" dt="2026-06-18T15:12:17.197" v="1300" actId="26606"/>
          <ac:spMkLst>
            <pc:docMk/>
            <pc:sldMk cId="2605016996" sldId="330"/>
            <ac:spMk id="25" creationId="{17A36730-4CB0-4F61-AD11-A44C9765833F}"/>
          </ac:spMkLst>
        </pc:spChg>
        <pc:spChg chg="add del">
          <ac:chgData name="Benoit Drouin" userId="9c35c4f616cbc505" providerId="LiveId" clId="{D920FECC-40AF-4617-9A50-CB985850183A}" dt="2026-06-18T15:12:26.119" v="1303" actId="26606"/>
          <ac:spMkLst>
            <pc:docMk/>
            <pc:sldMk cId="2605016996" sldId="330"/>
            <ac:spMk id="27" creationId="{0671A8AE-40A1-4631-A6B8-581AFF065482}"/>
          </ac:spMkLst>
        </pc:spChg>
        <pc:spChg chg="add del">
          <ac:chgData name="Benoit Drouin" userId="9c35c4f616cbc505" providerId="LiveId" clId="{D920FECC-40AF-4617-9A50-CB985850183A}" dt="2026-06-18T15:12:26.119" v="1303" actId="26606"/>
          <ac:spMkLst>
            <pc:docMk/>
            <pc:sldMk cId="2605016996" sldId="330"/>
            <ac:spMk id="28" creationId="{AB58EF07-17C2-48CF-ABB0-EEF1F17CB8F0}"/>
          </ac:spMkLst>
        </pc:spChg>
        <pc:spChg chg="add del">
          <ac:chgData name="Benoit Drouin" userId="9c35c4f616cbc505" providerId="LiveId" clId="{D920FECC-40AF-4617-9A50-CB985850183A}" dt="2026-06-18T15:12:26.119" v="1303" actId="26606"/>
          <ac:spMkLst>
            <pc:docMk/>
            <pc:sldMk cId="2605016996" sldId="330"/>
            <ac:spMk id="29" creationId="{AF2F604E-43BE-4DC3-B983-E071523364F8}"/>
          </ac:spMkLst>
        </pc:spChg>
        <pc:spChg chg="add del">
          <ac:chgData name="Benoit Drouin" userId="9c35c4f616cbc505" providerId="LiveId" clId="{D920FECC-40AF-4617-9A50-CB985850183A}" dt="2026-06-18T15:12:26.119" v="1303" actId="26606"/>
          <ac:spMkLst>
            <pc:docMk/>
            <pc:sldMk cId="2605016996" sldId="330"/>
            <ac:spMk id="30" creationId="{08C9B587-E65E-4B52-B37C-ABEBB6E87928}"/>
          </ac:spMkLst>
        </pc:spChg>
        <pc:spChg chg="add">
          <ac:chgData name="Benoit Drouin" userId="9c35c4f616cbc505" providerId="LiveId" clId="{D920FECC-40AF-4617-9A50-CB985850183A}" dt="2026-06-18T15:12:26.135" v="1304" actId="26606"/>
          <ac:spMkLst>
            <pc:docMk/>
            <pc:sldMk cId="2605016996" sldId="330"/>
            <ac:spMk id="32" creationId="{A4E37431-20F0-4DD6-84A9-ED2B644943A2}"/>
          </ac:spMkLst>
        </pc:spChg>
        <pc:spChg chg="add del">
          <ac:chgData name="Benoit Drouin" userId="9c35c4f616cbc505" providerId="LiveId" clId="{D920FECC-40AF-4617-9A50-CB985850183A}" dt="2026-06-18T15:12:41.244" v="1306" actId="26606"/>
          <ac:spMkLst>
            <pc:docMk/>
            <pc:sldMk cId="2605016996" sldId="330"/>
            <ac:spMk id="33" creationId="{0AE98B72-66C6-4AB4-AF0D-BA830DE86393}"/>
          </ac:spMkLst>
        </pc:spChg>
        <pc:spChg chg="add del">
          <ac:chgData name="Benoit Drouin" userId="9c35c4f616cbc505" providerId="LiveId" clId="{D920FECC-40AF-4617-9A50-CB985850183A}" dt="2026-06-18T15:12:41.244" v="1306" actId="26606"/>
          <ac:spMkLst>
            <pc:docMk/>
            <pc:sldMk cId="2605016996" sldId="330"/>
            <ac:spMk id="34" creationId="{407EAFC6-733F-403D-BB4D-05A3A28742F1}"/>
          </ac:spMkLst>
        </pc:spChg>
        <pc:spChg chg="add del">
          <ac:chgData name="Benoit Drouin" userId="9c35c4f616cbc505" providerId="LiveId" clId="{D920FECC-40AF-4617-9A50-CB985850183A}" dt="2026-06-18T15:12:41.244" v="1306" actId="26606"/>
          <ac:spMkLst>
            <pc:docMk/>
            <pc:sldMk cId="2605016996" sldId="330"/>
            <ac:spMk id="35" creationId="{17A36730-4CB0-4F61-AD11-A44C9765833F}"/>
          </ac:spMkLst>
        </pc:spChg>
        <pc:spChg chg="add del">
          <ac:chgData name="Benoit Drouin" userId="9c35c4f616cbc505" providerId="LiveId" clId="{D920FECC-40AF-4617-9A50-CB985850183A}" dt="2026-06-18T15:12:41.244" v="1306" actId="26606"/>
          <ac:spMkLst>
            <pc:docMk/>
            <pc:sldMk cId="2605016996" sldId="330"/>
            <ac:spMk id="36" creationId="{C69C79E1-F916-4929-A4F3-DE763D4BFA57}"/>
          </ac:spMkLst>
        </pc:spChg>
        <pc:spChg chg="add del">
          <ac:chgData name="Benoit Drouin" userId="9c35c4f616cbc505" providerId="LiveId" clId="{D920FECC-40AF-4617-9A50-CB985850183A}" dt="2026-06-18T15:12:41.244" v="1306" actId="26606"/>
          <ac:spMkLst>
            <pc:docMk/>
            <pc:sldMk cId="2605016996" sldId="330"/>
            <ac:spMk id="37" creationId="{767334AB-16BD-4EC7-8C6B-4B5171600933}"/>
          </ac:spMkLst>
        </pc:spChg>
        <pc:spChg chg="add">
          <ac:chgData name="Benoit Drouin" userId="9c35c4f616cbc505" providerId="LiveId" clId="{D920FECC-40AF-4617-9A50-CB985850183A}" dt="2026-06-18T15:12:41.244" v="1306" actId="26606"/>
          <ac:spMkLst>
            <pc:docMk/>
            <pc:sldMk cId="2605016996" sldId="330"/>
            <ac:spMk id="42" creationId="{9203DE33-2CD4-4CA8-9AF3-37C3B65133B0}"/>
          </ac:spMkLst>
        </pc:spChg>
        <pc:spChg chg="add">
          <ac:chgData name="Benoit Drouin" userId="9c35c4f616cbc505" providerId="LiveId" clId="{D920FECC-40AF-4617-9A50-CB985850183A}" dt="2026-06-18T15:12:41.244" v="1306" actId="26606"/>
          <ac:spMkLst>
            <pc:docMk/>
            <pc:sldMk cId="2605016996" sldId="330"/>
            <ac:spMk id="44" creationId="{0AF57B88-1D4C-41FA-A761-EC1DD10C35CB}"/>
          </ac:spMkLst>
        </pc:spChg>
        <pc:spChg chg="add">
          <ac:chgData name="Benoit Drouin" userId="9c35c4f616cbc505" providerId="LiveId" clId="{D920FECC-40AF-4617-9A50-CB985850183A}" dt="2026-06-18T15:12:41.244" v="1306" actId="26606"/>
          <ac:spMkLst>
            <pc:docMk/>
            <pc:sldMk cId="2605016996" sldId="330"/>
            <ac:spMk id="46" creationId="{D2548F45-5164-4ABB-8212-7F293FDED8D4}"/>
          </ac:spMkLst>
        </pc:spChg>
        <pc:spChg chg="add">
          <ac:chgData name="Benoit Drouin" userId="9c35c4f616cbc505" providerId="LiveId" clId="{D920FECC-40AF-4617-9A50-CB985850183A}" dt="2026-06-18T15:12:41.244" v="1306" actId="26606"/>
          <ac:spMkLst>
            <pc:docMk/>
            <pc:sldMk cId="2605016996" sldId="330"/>
            <ac:spMk id="48" creationId="{5E81CCFB-7BEF-4186-86FB-D09450B4D02D}"/>
          </ac:spMkLst>
        </pc:spChg>
        <pc:picChg chg="mod">
          <ac:chgData name="Benoit Drouin" userId="9c35c4f616cbc505" providerId="LiveId" clId="{D920FECC-40AF-4617-9A50-CB985850183A}" dt="2026-06-18T15:12:26.135" v="1304" actId="26606"/>
          <ac:picMkLst>
            <pc:docMk/>
            <pc:sldMk cId="2605016996" sldId="330"/>
            <ac:picMk id="5" creationId="{E4BD54D7-031D-FE80-5070-4D6315210FFC}"/>
          </ac:picMkLst>
        </pc:picChg>
      </pc:sldChg>
      <pc:sldChg chg="setBg">
        <pc:chgData name="Benoit Drouin" userId="9c35c4f616cbc505" providerId="LiveId" clId="{D920FECC-40AF-4617-9A50-CB985850183A}" dt="2026-06-17T21:14:04.100" v="0"/>
        <pc:sldMkLst>
          <pc:docMk/>
          <pc:sldMk cId="3564136659" sldId="331"/>
        </pc:sldMkLst>
      </pc:sldChg>
      <pc:sldChg chg="setBg">
        <pc:chgData name="Benoit Drouin" userId="9c35c4f616cbc505" providerId="LiveId" clId="{D920FECC-40AF-4617-9A50-CB985850183A}" dt="2026-06-17T21:14:04.100" v="0"/>
        <pc:sldMkLst>
          <pc:docMk/>
          <pc:sldMk cId="3343604379" sldId="332"/>
        </pc:sldMkLst>
      </pc:sldChg>
      <pc:sldChg chg="modTransition setBg">
        <pc:chgData name="Benoit Drouin" userId="9c35c4f616cbc505" providerId="LiveId" clId="{D920FECC-40AF-4617-9A50-CB985850183A}" dt="2026-06-18T22:38:22.288" v="3681"/>
        <pc:sldMkLst>
          <pc:docMk/>
          <pc:sldMk cId="3531009868" sldId="333"/>
        </pc:sldMkLst>
      </pc:sldChg>
      <pc:sldChg chg="setBg">
        <pc:chgData name="Benoit Drouin" userId="9c35c4f616cbc505" providerId="LiveId" clId="{D920FECC-40AF-4617-9A50-CB985850183A}" dt="2026-06-17T21:14:04.100" v="0"/>
        <pc:sldMkLst>
          <pc:docMk/>
          <pc:sldMk cId="1330822137" sldId="334"/>
        </pc:sldMkLst>
      </pc:sldChg>
      <pc:sldChg chg="modSp setBg">
        <pc:chgData name="Benoit Drouin" userId="9c35c4f616cbc505" providerId="LiveId" clId="{D920FECC-40AF-4617-9A50-CB985850183A}" dt="2026-06-18T15:08:22.746" v="1293" actId="207"/>
        <pc:sldMkLst>
          <pc:docMk/>
          <pc:sldMk cId="595408502" sldId="335"/>
        </pc:sldMkLst>
        <pc:spChg chg="mod">
          <ac:chgData name="Benoit Drouin" userId="9c35c4f616cbc505" providerId="LiveId" clId="{D920FECC-40AF-4617-9A50-CB985850183A}" dt="2026-06-18T15:08:22.746" v="1293" actId="207"/>
          <ac:spMkLst>
            <pc:docMk/>
            <pc:sldMk cId="595408502" sldId="335"/>
            <ac:spMk id="2" creationId="{AF29119E-12FA-7AAD-2FFA-40F0CBCE08C1}"/>
          </ac:spMkLst>
        </pc:spChg>
      </pc:sldChg>
      <pc:sldChg chg="setBg">
        <pc:chgData name="Benoit Drouin" userId="9c35c4f616cbc505" providerId="LiveId" clId="{D920FECC-40AF-4617-9A50-CB985850183A}" dt="2026-06-17T21:14:04.100" v="0"/>
        <pc:sldMkLst>
          <pc:docMk/>
          <pc:sldMk cId="1894760845" sldId="336"/>
        </pc:sldMkLst>
      </pc:sldChg>
      <pc:sldChg chg="modSp mod modTransition setBg">
        <pc:chgData name="Benoit Drouin" userId="9c35c4f616cbc505" providerId="LiveId" clId="{D920FECC-40AF-4617-9A50-CB985850183A}" dt="2026-06-18T23:13:05.567" v="3905"/>
        <pc:sldMkLst>
          <pc:docMk/>
          <pc:sldMk cId="1516048591" sldId="337"/>
        </pc:sldMkLst>
        <pc:spChg chg="mod">
          <ac:chgData name="Benoit Drouin" userId="9c35c4f616cbc505" providerId="LiveId" clId="{D920FECC-40AF-4617-9A50-CB985850183A}" dt="2026-06-18T21:01:02.111" v="3287" actId="207"/>
          <ac:spMkLst>
            <pc:docMk/>
            <pc:sldMk cId="1516048591" sldId="337"/>
            <ac:spMk id="2" creationId="{728FD15A-F71C-13B1-9937-504555BAB61E}"/>
          </ac:spMkLst>
        </pc:spChg>
      </pc:sldChg>
      <pc:sldChg chg="modTransition setBg">
        <pc:chgData name="Benoit Drouin" userId="9c35c4f616cbc505" providerId="LiveId" clId="{D920FECC-40AF-4617-9A50-CB985850183A}" dt="2026-06-18T23:13:10.629" v="3907"/>
        <pc:sldMkLst>
          <pc:docMk/>
          <pc:sldMk cId="3734582649" sldId="338"/>
        </pc:sldMkLst>
      </pc:sldChg>
      <pc:sldChg chg="modSp mod modTransition setBg">
        <pc:chgData name="Benoit Drouin" userId="9c35c4f616cbc505" providerId="LiveId" clId="{D920FECC-40AF-4617-9A50-CB985850183A}" dt="2026-06-18T23:13:02.207" v="3903"/>
        <pc:sldMkLst>
          <pc:docMk/>
          <pc:sldMk cId="3680615845" sldId="339"/>
        </pc:sldMkLst>
        <pc:spChg chg="mod">
          <ac:chgData name="Benoit Drouin" userId="9c35c4f616cbc505" providerId="LiveId" clId="{D920FECC-40AF-4617-9A50-CB985850183A}" dt="2026-06-18T21:00:49.876" v="3286" actId="207"/>
          <ac:spMkLst>
            <pc:docMk/>
            <pc:sldMk cId="3680615845" sldId="339"/>
            <ac:spMk id="2" creationId="{58B03B64-E39F-35E3-AB23-4E4ABFDCFA30}"/>
          </ac:spMkLst>
        </pc:spChg>
      </pc:sldChg>
      <pc:sldChg chg="setBg">
        <pc:chgData name="Benoit Drouin" userId="9c35c4f616cbc505" providerId="LiveId" clId="{D920FECC-40AF-4617-9A50-CB985850183A}" dt="2026-06-17T21:14:04.100" v="0"/>
        <pc:sldMkLst>
          <pc:docMk/>
          <pc:sldMk cId="92991155" sldId="340"/>
        </pc:sldMkLst>
      </pc:sldChg>
      <pc:sldChg chg="modSp mod setBg">
        <pc:chgData name="Benoit Drouin" userId="9c35c4f616cbc505" providerId="LiveId" clId="{D920FECC-40AF-4617-9A50-CB985850183A}" dt="2026-06-18T22:40:00.647" v="3684" actId="255"/>
        <pc:sldMkLst>
          <pc:docMk/>
          <pc:sldMk cId="624770627" sldId="341"/>
        </pc:sldMkLst>
        <pc:spChg chg="mod">
          <ac:chgData name="Benoit Drouin" userId="9c35c4f616cbc505" providerId="LiveId" clId="{D920FECC-40AF-4617-9A50-CB985850183A}" dt="2026-06-18T22:40:00.647" v="3684" actId="255"/>
          <ac:spMkLst>
            <pc:docMk/>
            <pc:sldMk cId="624770627" sldId="341"/>
            <ac:spMk id="2" creationId="{705FB158-1FD8-0D9F-00B0-8AE17A58B262}"/>
          </ac:spMkLst>
        </pc:spChg>
      </pc:sldChg>
      <pc:sldChg chg="ord setBg">
        <pc:chgData name="Benoit Drouin" userId="9c35c4f616cbc505" providerId="LiveId" clId="{D920FECC-40AF-4617-9A50-CB985850183A}" dt="2026-06-18T22:39:20.505" v="3683"/>
        <pc:sldMkLst>
          <pc:docMk/>
          <pc:sldMk cId="1879644210" sldId="342"/>
        </pc:sldMkLst>
      </pc:sldChg>
      <pc:sldChg chg="modSp mod setBg">
        <pc:chgData name="Benoit Drouin" userId="9c35c4f616cbc505" providerId="LiveId" clId="{D920FECC-40AF-4617-9A50-CB985850183A}" dt="2026-06-18T15:15:07.787" v="1321" actId="20577"/>
        <pc:sldMkLst>
          <pc:docMk/>
          <pc:sldMk cId="1015146284" sldId="344"/>
        </pc:sldMkLst>
        <pc:spChg chg="mod">
          <ac:chgData name="Benoit Drouin" userId="9c35c4f616cbc505" providerId="LiveId" clId="{D920FECC-40AF-4617-9A50-CB985850183A}" dt="2026-06-18T15:15:07.787" v="1321" actId="20577"/>
          <ac:spMkLst>
            <pc:docMk/>
            <pc:sldMk cId="1015146284" sldId="344"/>
            <ac:spMk id="2" creationId="{4108553B-ED87-CAB5-86E5-0D2A7FF1C8C1}"/>
          </ac:spMkLst>
        </pc:spChg>
      </pc:sldChg>
      <pc:sldChg chg="modTransition setBg">
        <pc:chgData name="Benoit Drouin" userId="9c35c4f616cbc505" providerId="LiveId" clId="{D920FECC-40AF-4617-9A50-CB985850183A}" dt="2026-06-18T22:41:56.534" v="3691"/>
        <pc:sldMkLst>
          <pc:docMk/>
          <pc:sldMk cId="1937603562" sldId="345"/>
        </pc:sldMkLst>
      </pc:sldChg>
      <pc:sldChg chg="modSp setBg">
        <pc:chgData name="Benoit Drouin" userId="9c35c4f616cbc505" providerId="LiveId" clId="{D920FECC-40AF-4617-9A50-CB985850183A}" dt="2026-06-18T22:37:48.968" v="3679" actId="20577"/>
        <pc:sldMkLst>
          <pc:docMk/>
          <pc:sldMk cId="1804130813" sldId="346"/>
        </pc:sldMkLst>
        <pc:spChg chg="mod">
          <ac:chgData name="Benoit Drouin" userId="9c35c4f616cbc505" providerId="LiveId" clId="{D920FECC-40AF-4617-9A50-CB985850183A}" dt="2026-06-18T22:37:48.968" v="3679" actId="20577"/>
          <ac:spMkLst>
            <pc:docMk/>
            <pc:sldMk cId="1804130813" sldId="346"/>
            <ac:spMk id="2" creationId="{F62C6E6A-EE90-5A54-4CC5-C0BC942E82D3}"/>
          </ac:spMkLst>
        </pc:spChg>
      </pc:sldChg>
      <pc:sldChg chg="setBg">
        <pc:chgData name="Benoit Drouin" userId="9c35c4f616cbc505" providerId="LiveId" clId="{D920FECC-40AF-4617-9A50-CB985850183A}" dt="2026-06-17T21:14:04.100" v="0"/>
        <pc:sldMkLst>
          <pc:docMk/>
          <pc:sldMk cId="3844609205" sldId="347"/>
        </pc:sldMkLst>
      </pc:sldChg>
      <pc:sldChg chg="modSp mod setBg">
        <pc:chgData name="Benoit Drouin" userId="9c35c4f616cbc505" providerId="LiveId" clId="{D920FECC-40AF-4617-9A50-CB985850183A}" dt="2026-06-18T17:26:06.284" v="2518" actId="5793"/>
        <pc:sldMkLst>
          <pc:docMk/>
          <pc:sldMk cId="3759485575" sldId="348"/>
        </pc:sldMkLst>
        <pc:spChg chg="mod">
          <ac:chgData name="Benoit Drouin" userId="9c35c4f616cbc505" providerId="LiveId" clId="{D920FECC-40AF-4617-9A50-CB985850183A}" dt="2026-06-18T17:26:06.284" v="2518" actId="5793"/>
          <ac:spMkLst>
            <pc:docMk/>
            <pc:sldMk cId="3759485575" sldId="348"/>
            <ac:spMk id="2" creationId="{3171F2FE-D69B-3152-F169-EA9D6D6494F8}"/>
          </ac:spMkLst>
        </pc:spChg>
      </pc:sldChg>
      <pc:sldChg chg="setBg">
        <pc:chgData name="Benoit Drouin" userId="9c35c4f616cbc505" providerId="LiveId" clId="{D920FECC-40AF-4617-9A50-CB985850183A}" dt="2026-06-17T21:14:04.100" v="0"/>
        <pc:sldMkLst>
          <pc:docMk/>
          <pc:sldMk cId="3735465039" sldId="349"/>
        </pc:sldMkLst>
      </pc:sldChg>
      <pc:sldChg chg="setBg">
        <pc:chgData name="Benoit Drouin" userId="9c35c4f616cbc505" providerId="LiveId" clId="{D920FECC-40AF-4617-9A50-CB985850183A}" dt="2026-06-17T21:14:04.100" v="0"/>
        <pc:sldMkLst>
          <pc:docMk/>
          <pc:sldMk cId="1708115788" sldId="350"/>
        </pc:sldMkLst>
      </pc:sldChg>
      <pc:sldChg chg="setBg">
        <pc:chgData name="Benoit Drouin" userId="9c35c4f616cbc505" providerId="LiveId" clId="{D920FECC-40AF-4617-9A50-CB985850183A}" dt="2026-06-17T21:14:04.100" v="0"/>
        <pc:sldMkLst>
          <pc:docMk/>
          <pc:sldMk cId="2359078524" sldId="351"/>
        </pc:sldMkLst>
      </pc:sldChg>
      <pc:sldChg chg="setBg">
        <pc:chgData name="Benoit Drouin" userId="9c35c4f616cbc505" providerId="LiveId" clId="{D920FECC-40AF-4617-9A50-CB985850183A}" dt="2026-06-17T21:14:04.100" v="0"/>
        <pc:sldMkLst>
          <pc:docMk/>
          <pc:sldMk cId="983818988" sldId="352"/>
        </pc:sldMkLst>
      </pc:sldChg>
      <pc:sldChg chg="setBg">
        <pc:chgData name="Benoit Drouin" userId="9c35c4f616cbc505" providerId="LiveId" clId="{D920FECC-40AF-4617-9A50-CB985850183A}" dt="2026-06-17T21:14:04.100" v="0"/>
        <pc:sldMkLst>
          <pc:docMk/>
          <pc:sldMk cId="4173942708" sldId="353"/>
        </pc:sldMkLst>
      </pc:sldChg>
      <pc:sldChg chg="setBg">
        <pc:chgData name="Benoit Drouin" userId="9c35c4f616cbc505" providerId="LiveId" clId="{D920FECC-40AF-4617-9A50-CB985850183A}" dt="2026-06-17T21:14:04.100" v="0"/>
        <pc:sldMkLst>
          <pc:docMk/>
          <pc:sldMk cId="1275541249" sldId="354"/>
        </pc:sldMkLst>
      </pc:sldChg>
      <pc:sldChg chg="setBg">
        <pc:chgData name="Benoit Drouin" userId="9c35c4f616cbc505" providerId="LiveId" clId="{D920FECC-40AF-4617-9A50-CB985850183A}" dt="2026-06-17T21:14:04.100" v="0"/>
        <pc:sldMkLst>
          <pc:docMk/>
          <pc:sldMk cId="217579479" sldId="355"/>
        </pc:sldMkLst>
      </pc:sldChg>
      <pc:sldChg chg="modTransition setBg">
        <pc:chgData name="Benoit Drouin" userId="9c35c4f616cbc505" providerId="LiveId" clId="{D920FECC-40AF-4617-9A50-CB985850183A}" dt="2026-06-18T22:44:19.733" v="3693"/>
        <pc:sldMkLst>
          <pc:docMk/>
          <pc:sldMk cId="1747506701" sldId="356"/>
        </pc:sldMkLst>
      </pc:sldChg>
      <pc:sldChg chg="setBg">
        <pc:chgData name="Benoit Drouin" userId="9c35c4f616cbc505" providerId="LiveId" clId="{D920FECC-40AF-4617-9A50-CB985850183A}" dt="2026-06-17T21:14:04.100" v="0"/>
        <pc:sldMkLst>
          <pc:docMk/>
          <pc:sldMk cId="3895905491" sldId="357"/>
        </pc:sldMkLst>
      </pc:sldChg>
      <pc:sldChg chg="setBg">
        <pc:chgData name="Benoit Drouin" userId="9c35c4f616cbc505" providerId="LiveId" clId="{D920FECC-40AF-4617-9A50-CB985850183A}" dt="2026-06-17T21:14:04.100" v="0"/>
        <pc:sldMkLst>
          <pc:docMk/>
          <pc:sldMk cId="2883676073" sldId="358"/>
        </pc:sldMkLst>
      </pc:sldChg>
      <pc:sldChg chg="modSp setBg">
        <pc:chgData name="Benoit Drouin" userId="9c35c4f616cbc505" providerId="LiveId" clId="{D920FECC-40AF-4617-9A50-CB985850183A}" dt="2026-06-18T21:03:52.823" v="3288" actId="207"/>
        <pc:sldMkLst>
          <pc:docMk/>
          <pc:sldMk cId="2390129046" sldId="359"/>
        </pc:sldMkLst>
        <pc:spChg chg="mod">
          <ac:chgData name="Benoit Drouin" userId="9c35c4f616cbc505" providerId="LiveId" clId="{D920FECC-40AF-4617-9A50-CB985850183A}" dt="2026-06-18T21:03:52.823" v="3288" actId="207"/>
          <ac:spMkLst>
            <pc:docMk/>
            <pc:sldMk cId="2390129046" sldId="359"/>
            <ac:spMk id="2" creationId="{71672364-EBD2-EB1C-E994-1386E3FF25A8}"/>
          </ac:spMkLst>
        </pc:spChg>
      </pc:sldChg>
      <pc:sldChg chg="modSp mod setBg">
        <pc:chgData name="Benoit Drouin" userId="9c35c4f616cbc505" providerId="LiveId" clId="{D920FECC-40AF-4617-9A50-CB985850183A}" dt="2026-06-18T22:45:21.175" v="3702" actId="1076"/>
        <pc:sldMkLst>
          <pc:docMk/>
          <pc:sldMk cId="28333087" sldId="360"/>
        </pc:sldMkLst>
        <pc:spChg chg="mod">
          <ac:chgData name="Benoit Drouin" userId="9c35c4f616cbc505" providerId="LiveId" clId="{D920FECC-40AF-4617-9A50-CB985850183A}" dt="2026-06-18T22:45:21.175" v="3702" actId="1076"/>
          <ac:spMkLst>
            <pc:docMk/>
            <pc:sldMk cId="28333087" sldId="360"/>
            <ac:spMk id="2" creationId="{835A4C89-2FC4-79EF-9BD7-D1B76343D037}"/>
          </ac:spMkLst>
        </pc:spChg>
      </pc:sldChg>
      <pc:sldChg chg="modSp modTransition setBg">
        <pc:chgData name="Benoit Drouin" userId="9c35c4f616cbc505" providerId="LiveId" clId="{D920FECC-40AF-4617-9A50-CB985850183A}" dt="2026-06-18T22:41:10.683" v="3690" actId="122"/>
        <pc:sldMkLst>
          <pc:docMk/>
          <pc:sldMk cId="2486667757" sldId="361"/>
        </pc:sldMkLst>
        <pc:spChg chg="mod">
          <ac:chgData name="Benoit Drouin" userId="9c35c4f616cbc505" providerId="LiveId" clId="{D920FECC-40AF-4617-9A50-CB985850183A}" dt="2026-06-18T22:41:10.683" v="3690" actId="122"/>
          <ac:spMkLst>
            <pc:docMk/>
            <pc:sldMk cId="2486667757" sldId="361"/>
            <ac:spMk id="2" creationId="{87035D0E-E59A-2B6E-DF9F-563957F90428}"/>
          </ac:spMkLst>
        </pc:spChg>
      </pc:sldChg>
      <pc:sldChg chg="setBg">
        <pc:chgData name="Benoit Drouin" userId="9c35c4f616cbc505" providerId="LiveId" clId="{D920FECC-40AF-4617-9A50-CB985850183A}" dt="2026-06-17T21:14:04.100" v="0"/>
        <pc:sldMkLst>
          <pc:docMk/>
          <pc:sldMk cId="2561176104" sldId="363"/>
        </pc:sldMkLst>
      </pc:sldChg>
      <pc:sldChg chg="setBg">
        <pc:chgData name="Benoit Drouin" userId="9c35c4f616cbc505" providerId="LiveId" clId="{D920FECC-40AF-4617-9A50-CB985850183A}" dt="2026-06-17T21:14:04.100" v="0"/>
        <pc:sldMkLst>
          <pc:docMk/>
          <pc:sldMk cId="2495322004" sldId="364"/>
        </pc:sldMkLst>
      </pc:sldChg>
      <pc:sldChg chg="setBg">
        <pc:chgData name="Benoit Drouin" userId="9c35c4f616cbc505" providerId="LiveId" clId="{D920FECC-40AF-4617-9A50-CB985850183A}" dt="2026-06-17T21:14:04.100" v="0"/>
        <pc:sldMkLst>
          <pc:docMk/>
          <pc:sldMk cId="3412806177" sldId="365"/>
        </pc:sldMkLst>
      </pc:sldChg>
      <pc:sldChg chg="modSp setBg">
        <pc:chgData name="Benoit Drouin" userId="9c35c4f616cbc505" providerId="LiveId" clId="{D920FECC-40AF-4617-9A50-CB985850183A}" dt="2026-06-18T21:05:51.542" v="3289" actId="207"/>
        <pc:sldMkLst>
          <pc:docMk/>
          <pc:sldMk cId="1449818911" sldId="366"/>
        </pc:sldMkLst>
        <pc:spChg chg="mod">
          <ac:chgData name="Benoit Drouin" userId="9c35c4f616cbc505" providerId="LiveId" clId="{D920FECC-40AF-4617-9A50-CB985850183A}" dt="2026-06-18T21:05:51.542" v="3289" actId="207"/>
          <ac:spMkLst>
            <pc:docMk/>
            <pc:sldMk cId="1449818911" sldId="366"/>
            <ac:spMk id="2" creationId="{771CEBEF-C26A-DFFB-78DC-BFC7AB60B079}"/>
          </ac:spMkLst>
        </pc:spChg>
      </pc:sldChg>
      <pc:sldChg chg="modSp setBg">
        <pc:chgData name="Benoit Drouin" userId="9c35c4f616cbc505" providerId="LiveId" clId="{D920FECC-40AF-4617-9A50-CB985850183A}" dt="2026-06-18T21:06:47.262" v="3290" actId="207"/>
        <pc:sldMkLst>
          <pc:docMk/>
          <pc:sldMk cId="460806603" sldId="367"/>
        </pc:sldMkLst>
        <pc:spChg chg="mod">
          <ac:chgData name="Benoit Drouin" userId="9c35c4f616cbc505" providerId="LiveId" clId="{D920FECC-40AF-4617-9A50-CB985850183A}" dt="2026-06-18T21:06:47.262" v="3290" actId="207"/>
          <ac:spMkLst>
            <pc:docMk/>
            <pc:sldMk cId="460806603" sldId="367"/>
            <ac:spMk id="2" creationId="{539C105E-2391-232F-B653-84A58F3C30E5}"/>
          </ac:spMkLst>
        </pc:spChg>
      </pc:sldChg>
      <pc:sldChg chg="modSp mod setBg">
        <pc:chgData name="Benoit Drouin" userId="9c35c4f616cbc505" providerId="LiveId" clId="{D920FECC-40AF-4617-9A50-CB985850183A}" dt="2026-06-18T21:07:17.696" v="3291" actId="207"/>
        <pc:sldMkLst>
          <pc:docMk/>
          <pc:sldMk cId="1497575742" sldId="368"/>
        </pc:sldMkLst>
        <pc:spChg chg="mod">
          <ac:chgData name="Benoit Drouin" userId="9c35c4f616cbc505" providerId="LiveId" clId="{D920FECC-40AF-4617-9A50-CB985850183A}" dt="2026-06-18T21:07:17.696" v="3291" actId="207"/>
          <ac:spMkLst>
            <pc:docMk/>
            <pc:sldMk cId="1497575742" sldId="368"/>
            <ac:spMk id="2" creationId="{C0FCB3B3-A114-8F94-1C9E-AB4ED4BA941F}"/>
          </ac:spMkLst>
        </pc:spChg>
      </pc:sldChg>
      <pc:sldChg chg="modSp setBg">
        <pc:chgData name="Benoit Drouin" userId="9c35c4f616cbc505" providerId="LiveId" clId="{D920FECC-40AF-4617-9A50-CB985850183A}" dt="2026-06-18T21:15:13.956" v="3370" actId="207"/>
        <pc:sldMkLst>
          <pc:docMk/>
          <pc:sldMk cId="314017424" sldId="369"/>
        </pc:sldMkLst>
        <pc:spChg chg="mod">
          <ac:chgData name="Benoit Drouin" userId="9c35c4f616cbc505" providerId="LiveId" clId="{D920FECC-40AF-4617-9A50-CB985850183A}" dt="2026-06-18T21:15:13.956" v="3370" actId="207"/>
          <ac:spMkLst>
            <pc:docMk/>
            <pc:sldMk cId="314017424" sldId="369"/>
            <ac:spMk id="2" creationId="{8152B998-8A72-2B27-4429-27883E6E8784}"/>
          </ac:spMkLst>
        </pc:spChg>
      </pc:sldChg>
      <pc:sldChg chg="setBg">
        <pc:chgData name="Benoit Drouin" userId="9c35c4f616cbc505" providerId="LiveId" clId="{D920FECC-40AF-4617-9A50-CB985850183A}" dt="2026-06-17T21:14:04.100" v="0"/>
        <pc:sldMkLst>
          <pc:docMk/>
          <pc:sldMk cId="2527049058" sldId="370"/>
        </pc:sldMkLst>
      </pc:sldChg>
      <pc:sldChg chg="modSp mod setBg">
        <pc:chgData name="Benoit Drouin" userId="9c35c4f616cbc505" providerId="LiveId" clId="{D920FECC-40AF-4617-9A50-CB985850183A}" dt="2026-06-18T21:11:36.665" v="3361" actId="207"/>
        <pc:sldMkLst>
          <pc:docMk/>
          <pc:sldMk cId="298357538" sldId="372"/>
        </pc:sldMkLst>
        <pc:spChg chg="mod">
          <ac:chgData name="Benoit Drouin" userId="9c35c4f616cbc505" providerId="LiveId" clId="{D920FECC-40AF-4617-9A50-CB985850183A}" dt="2026-06-18T21:11:36.665" v="3361" actId="207"/>
          <ac:spMkLst>
            <pc:docMk/>
            <pc:sldMk cId="298357538" sldId="372"/>
            <ac:spMk id="2" creationId="{9FE36F6C-5BE4-6BA4-EA5D-2DE527024E0C}"/>
          </ac:spMkLst>
        </pc:spChg>
      </pc:sldChg>
      <pc:sldChg chg="setBg">
        <pc:chgData name="Benoit Drouin" userId="9c35c4f616cbc505" providerId="LiveId" clId="{D920FECC-40AF-4617-9A50-CB985850183A}" dt="2026-06-17T21:14:04.100" v="0"/>
        <pc:sldMkLst>
          <pc:docMk/>
          <pc:sldMk cId="1493357737" sldId="373"/>
        </pc:sldMkLst>
      </pc:sldChg>
      <pc:sldChg chg="addSp delSp modSp mod setBg">
        <pc:chgData name="Benoit Drouin" userId="9c35c4f616cbc505" providerId="LiveId" clId="{D920FECC-40AF-4617-9A50-CB985850183A}" dt="2026-06-18T22:48:01.529" v="3708" actId="113"/>
        <pc:sldMkLst>
          <pc:docMk/>
          <pc:sldMk cId="676017093" sldId="374"/>
        </pc:sldMkLst>
        <pc:spChg chg="mod">
          <ac:chgData name="Benoit Drouin" userId="9c35c4f616cbc505" providerId="LiveId" clId="{D920FECC-40AF-4617-9A50-CB985850183A}" dt="2026-06-18T22:48:01.529" v="3708" actId="113"/>
          <ac:spMkLst>
            <pc:docMk/>
            <pc:sldMk cId="676017093" sldId="374"/>
            <ac:spMk id="2" creationId="{B346639C-C23E-5B57-D950-92D5C0C03D54}"/>
          </ac:spMkLst>
        </pc:spChg>
        <pc:spChg chg="add del">
          <ac:chgData name="Benoit Drouin" userId="9c35c4f616cbc505" providerId="LiveId" clId="{D920FECC-40AF-4617-9A50-CB985850183A}" dt="2026-06-18T15:17:02.061" v="1324" actId="26606"/>
          <ac:spMkLst>
            <pc:docMk/>
            <pc:sldMk cId="676017093" sldId="374"/>
            <ac:spMk id="16" creationId="{16C5FA50-8D52-4617-AF91-5C7B1C8352F1}"/>
          </ac:spMkLst>
        </pc:spChg>
        <pc:spChg chg="add del">
          <ac:chgData name="Benoit Drouin" userId="9c35c4f616cbc505" providerId="LiveId" clId="{D920FECC-40AF-4617-9A50-CB985850183A}" dt="2026-06-18T15:17:02.061" v="1324" actId="26606"/>
          <ac:spMkLst>
            <pc:docMk/>
            <pc:sldMk cId="676017093" sldId="374"/>
            <ac:spMk id="18" creationId="{E223798C-12AD-4B0C-A50C-D676347D67CF}"/>
          </ac:spMkLst>
        </pc:spChg>
        <pc:spChg chg="add del">
          <ac:chgData name="Benoit Drouin" userId="9c35c4f616cbc505" providerId="LiveId" clId="{D920FECC-40AF-4617-9A50-CB985850183A}" dt="2026-06-18T15:17:02.061" v="1323" actId="26606"/>
          <ac:spMkLst>
            <pc:docMk/>
            <pc:sldMk cId="676017093" sldId="374"/>
            <ac:spMk id="23" creationId="{A4E37431-20F0-4DD6-84A9-ED2B644943A2}"/>
          </ac:spMkLst>
        </pc:spChg>
        <pc:spChg chg="add del">
          <ac:chgData name="Benoit Drouin" userId="9c35c4f616cbc505" providerId="LiveId" clId="{D920FECC-40AF-4617-9A50-CB985850183A}" dt="2026-06-18T15:17:02.061" v="1323" actId="26606"/>
          <ac:spMkLst>
            <pc:docMk/>
            <pc:sldMk cId="676017093" sldId="374"/>
            <ac:spMk id="25" creationId="{0AE98B72-66C6-4AB4-AF0D-BA830DE86393}"/>
          </ac:spMkLst>
        </pc:spChg>
        <pc:spChg chg="add del">
          <ac:chgData name="Benoit Drouin" userId="9c35c4f616cbc505" providerId="LiveId" clId="{D920FECC-40AF-4617-9A50-CB985850183A}" dt="2026-06-18T15:17:02.061" v="1323" actId="26606"/>
          <ac:spMkLst>
            <pc:docMk/>
            <pc:sldMk cId="676017093" sldId="374"/>
            <ac:spMk id="27" creationId="{407EAFC6-733F-403D-BB4D-05A3A28742F1}"/>
          </ac:spMkLst>
        </pc:spChg>
        <pc:spChg chg="add del">
          <ac:chgData name="Benoit Drouin" userId="9c35c4f616cbc505" providerId="LiveId" clId="{D920FECC-40AF-4617-9A50-CB985850183A}" dt="2026-06-18T15:17:02.061" v="1323" actId="26606"/>
          <ac:spMkLst>
            <pc:docMk/>
            <pc:sldMk cId="676017093" sldId="374"/>
            <ac:spMk id="29" creationId="{17A36730-4CB0-4F61-AD11-A44C9765833F}"/>
          </ac:spMkLst>
        </pc:spChg>
        <pc:spChg chg="add del">
          <ac:chgData name="Benoit Drouin" userId="9c35c4f616cbc505" providerId="LiveId" clId="{D920FECC-40AF-4617-9A50-CB985850183A}" dt="2026-06-18T15:17:02.061" v="1323" actId="26606"/>
          <ac:spMkLst>
            <pc:docMk/>
            <pc:sldMk cId="676017093" sldId="374"/>
            <ac:spMk id="31" creationId="{C69C79E1-F916-4929-A4F3-DE763D4BFA57}"/>
          </ac:spMkLst>
        </pc:spChg>
        <pc:spChg chg="add del">
          <ac:chgData name="Benoit Drouin" userId="9c35c4f616cbc505" providerId="LiveId" clId="{D920FECC-40AF-4617-9A50-CB985850183A}" dt="2026-06-18T15:17:02.061" v="1323" actId="26606"/>
          <ac:spMkLst>
            <pc:docMk/>
            <pc:sldMk cId="676017093" sldId="374"/>
            <ac:spMk id="33" creationId="{767334AB-16BD-4EC7-8C6B-4B5171600933}"/>
          </ac:spMkLst>
        </pc:spChg>
        <pc:spChg chg="add">
          <ac:chgData name="Benoit Drouin" userId="9c35c4f616cbc505" providerId="LiveId" clId="{D920FECC-40AF-4617-9A50-CB985850183A}" dt="2026-06-18T15:17:02.061" v="1324" actId="26606"/>
          <ac:spMkLst>
            <pc:docMk/>
            <pc:sldMk cId="676017093" sldId="374"/>
            <ac:spMk id="35" creationId="{A8384FB5-9ADC-4DDC-881B-597D56F5B15D}"/>
          </ac:spMkLst>
        </pc:spChg>
        <pc:spChg chg="add">
          <ac:chgData name="Benoit Drouin" userId="9c35c4f616cbc505" providerId="LiveId" clId="{D920FECC-40AF-4617-9A50-CB985850183A}" dt="2026-06-18T15:17:02.061" v="1324" actId="26606"/>
          <ac:spMkLst>
            <pc:docMk/>
            <pc:sldMk cId="676017093" sldId="374"/>
            <ac:spMk id="36" creationId="{91E5A9A7-95C6-4F4F-B00E-C82E07FE62EF}"/>
          </ac:spMkLst>
        </pc:spChg>
        <pc:spChg chg="add">
          <ac:chgData name="Benoit Drouin" userId="9c35c4f616cbc505" providerId="LiveId" clId="{D920FECC-40AF-4617-9A50-CB985850183A}" dt="2026-06-18T15:17:02.061" v="1324" actId="26606"/>
          <ac:spMkLst>
            <pc:docMk/>
            <pc:sldMk cId="676017093" sldId="374"/>
            <ac:spMk id="37" creationId="{D07DD2DE-F619-49DD-B5E7-03A290FF4ED1}"/>
          </ac:spMkLst>
        </pc:spChg>
        <pc:spChg chg="add">
          <ac:chgData name="Benoit Drouin" userId="9c35c4f616cbc505" providerId="LiveId" clId="{D920FECC-40AF-4617-9A50-CB985850183A}" dt="2026-06-18T15:17:02.061" v="1324" actId="26606"/>
          <ac:spMkLst>
            <pc:docMk/>
            <pc:sldMk cId="676017093" sldId="374"/>
            <ac:spMk id="38" creationId="{85149191-5F60-4A28-AAFF-039F96B0F3EC}"/>
          </ac:spMkLst>
        </pc:spChg>
        <pc:spChg chg="add">
          <ac:chgData name="Benoit Drouin" userId="9c35c4f616cbc505" providerId="LiveId" clId="{D920FECC-40AF-4617-9A50-CB985850183A}" dt="2026-06-18T15:17:02.061" v="1324" actId="26606"/>
          <ac:spMkLst>
            <pc:docMk/>
            <pc:sldMk cId="676017093" sldId="374"/>
            <ac:spMk id="39" creationId="{F8260ED5-17F7-4158-B241-D51DD4CF1B7E}"/>
          </ac:spMkLst>
        </pc:spChg>
        <pc:picChg chg="mod">
          <ac:chgData name="Benoit Drouin" userId="9c35c4f616cbc505" providerId="LiveId" clId="{D920FECC-40AF-4617-9A50-CB985850183A}" dt="2026-06-18T15:17:02.061" v="1324" actId="26606"/>
          <ac:picMkLst>
            <pc:docMk/>
            <pc:sldMk cId="676017093" sldId="374"/>
            <ac:picMk id="4" creationId="{F53C478A-9117-D0E8-44EC-F9C061CB9128}"/>
          </ac:picMkLst>
        </pc:picChg>
      </pc:sldChg>
      <pc:sldChg chg="setBg">
        <pc:chgData name="Benoit Drouin" userId="9c35c4f616cbc505" providerId="LiveId" clId="{D920FECC-40AF-4617-9A50-CB985850183A}" dt="2026-06-17T21:14:04.100" v="0"/>
        <pc:sldMkLst>
          <pc:docMk/>
          <pc:sldMk cId="1045544828" sldId="375"/>
        </pc:sldMkLst>
      </pc:sldChg>
      <pc:sldChg chg="modTransition setBg">
        <pc:chgData name="Benoit Drouin" userId="9c35c4f616cbc505" providerId="LiveId" clId="{D920FECC-40AF-4617-9A50-CB985850183A}" dt="2026-06-18T22:49:49.620" v="3719"/>
        <pc:sldMkLst>
          <pc:docMk/>
          <pc:sldMk cId="2068514208" sldId="376"/>
        </pc:sldMkLst>
      </pc:sldChg>
      <pc:sldChg chg="modTransition setBg">
        <pc:chgData name="Benoit Drouin" userId="9c35c4f616cbc505" providerId="LiveId" clId="{D920FECC-40AF-4617-9A50-CB985850183A}" dt="2026-06-18T22:49:38.651" v="3717"/>
        <pc:sldMkLst>
          <pc:docMk/>
          <pc:sldMk cId="513546057" sldId="377"/>
        </pc:sldMkLst>
      </pc:sldChg>
      <pc:sldChg chg="modSp mod setBg">
        <pc:chgData name="Benoit Drouin" userId="9c35c4f616cbc505" providerId="LiveId" clId="{D920FECC-40AF-4617-9A50-CB985850183A}" dt="2026-06-18T15:40:13.252" v="1326" actId="122"/>
        <pc:sldMkLst>
          <pc:docMk/>
          <pc:sldMk cId="489350548" sldId="378"/>
        </pc:sldMkLst>
        <pc:spChg chg="mod">
          <ac:chgData name="Benoit Drouin" userId="9c35c4f616cbc505" providerId="LiveId" clId="{D920FECC-40AF-4617-9A50-CB985850183A}" dt="2026-06-18T15:40:13.252" v="1326" actId="122"/>
          <ac:spMkLst>
            <pc:docMk/>
            <pc:sldMk cId="489350548" sldId="378"/>
            <ac:spMk id="2" creationId="{F17788EC-93EA-0571-3011-D203A6D1AFF1}"/>
          </ac:spMkLst>
        </pc:spChg>
      </pc:sldChg>
      <pc:sldChg chg="setBg">
        <pc:chgData name="Benoit Drouin" userId="9c35c4f616cbc505" providerId="LiveId" clId="{D920FECC-40AF-4617-9A50-CB985850183A}" dt="2026-06-17T21:14:04.100" v="0"/>
        <pc:sldMkLst>
          <pc:docMk/>
          <pc:sldMk cId="3352295556" sldId="379"/>
        </pc:sldMkLst>
      </pc:sldChg>
      <pc:sldChg chg="modTransition setBg">
        <pc:chgData name="Benoit Drouin" userId="9c35c4f616cbc505" providerId="LiveId" clId="{D920FECC-40AF-4617-9A50-CB985850183A}" dt="2026-06-18T22:49:56.854" v="3720"/>
        <pc:sldMkLst>
          <pc:docMk/>
          <pc:sldMk cId="3619352487" sldId="380"/>
        </pc:sldMkLst>
      </pc:sldChg>
      <pc:sldChg chg="modTransition setBg">
        <pc:chgData name="Benoit Drouin" userId="9c35c4f616cbc505" providerId="LiveId" clId="{D920FECC-40AF-4617-9A50-CB985850183A}" dt="2026-06-18T22:25:45.274" v="3628"/>
        <pc:sldMkLst>
          <pc:docMk/>
          <pc:sldMk cId="838560940" sldId="381"/>
        </pc:sldMkLst>
      </pc:sldChg>
      <pc:sldChg chg="modTransition setBg">
        <pc:chgData name="Benoit Drouin" userId="9c35c4f616cbc505" providerId="LiveId" clId="{D920FECC-40AF-4617-9A50-CB985850183A}" dt="2026-06-18T22:25:51.806" v="3629"/>
        <pc:sldMkLst>
          <pc:docMk/>
          <pc:sldMk cId="409831913" sldId="382"/>
        </pc:sldMkLst>
      </pc:sldChg>
      <pc:sldChg chg="setBg">
        <pc:chgData name="Benoit Drouin" userId="9c35c4f616cbc505" providerId="LiveId" clId="{D920FECC-40AF-4617-9A50-CB985850183A}" dt="2026-06-17T21:14:04.100" v="0"/>
        <pc:sldMkLst>
          <pc:docMk/>
          <pc:sldMk cId="2026230405" sldId="383"/>
        </pc:sldMkLst>
      </pc:sldChg>
      <pc:sldChg chg="modSp modTransition setBg">
        <pc:chgData name="Benoit Drouin" userId="9c35c4f616cbc505" providerId="LiveId" clId="{D920FECC-40AF-4617-9A50-CB985850183A}" dt="2026-06-18T22:51:30.753" v="3727"/>
        <pc:sldMkLst>
          <pc:docMk/>
          <pc:sldMk cId="1459709045" sldId="384"/>
        </pc:sldMkLst>
        <pc:spChg chg="mod">
          <ac:chgData name="Benoit Drouin" userId="9c35c4f616cbc505" providerId="LiveId" clId="{D920FECC-40AF-4617-9A50-CB985850183A}" dt="2026-06-18T22:26:38.232" v="3634" actId="207"/>
          <ac:spMkLst>
            <pc:docMk/>
            <pc:sldMk cId="1459709045" sldId="384"/>
            <ac:spMk id="2" creationId="{EB3CB30A-6941-C08F-EBE4-EBFA49B45F20}"/>
          </ac:spMkLst>
        </pc:spChg>
      </pc:sldChg>
      <pc:sldChg chg="modTransition setBg">
        <pc:chgData name="Benoit Drouin" userId="9c35c4f616cbc505" providerId="LiveId" clId="{D920FECC-40AF-4617-9A50-CB985850183A}" dt="2026-06-18T22:25:57.118" v="3631"/>
        <pc:sldMkLst>
          <pc:docMk/>
          <pc:sldMk cId="1063463880" sldId="386"/>
        </pc:sldMkLst>
      </pc:sldChg>
      <pc:sldChg chg="modSp mod modTransition setBg">
        <pc:chgData name="Benoit Drouin" userId="9c35c4f616cbc505" providerId="LiveId" clId="{D920FECC-40AF-4617-9A50-CB985850183A}" dt="2026-06-18T23:29:09.481" v="3931"/>
        <pc:sldMkLst>
          <pc:docMk/>
          <pc:sldMk cId="3285756001" sldId="387"/>
        </pc:sldMkLst>
        <pc:spChg chg="mod">
          <ac:chgData name="Benoit Drouin" userId="9c35c4f616cbc505" providerId="LiveId" clId="{D920FECC-40AF-4617-9A50-CB985850183A}" dt="2026-06-18T22:33:28.464" v="3668" actId="20577"/>
          <ac:spMkLst>
            <pc:docMk/>
            <pc:sldMk cId="3285756001" sldId="387"/>
            <ac:spMk id="3" creationId="{070A1A9C-292F-5C3D-B40C-65801D50CA0C}"/>
          </ac:spMkLst>
        </pc:spChg>
      </pc:sldChg>
      <pc:sldChg chg="setBg">
        <pc:chgData name="Benoit Drouin" userId="9c35c4f616cbc505" providerId="LiveId" clId="{D920FECC-40AF-4617-9A50-CB985850183A}" dt="2026-06-17T21:14:04.100" v="0"/>
        <pc:sldMkLst>
          <pc:docMk/>
          <pc:sldMk cId="2008741986" sldId="388"/>
        </pc:sldMkLst>
      </pc:sldChg>
      <pc:sldChg chg="setBg">
        <pc:chgData name="Benoit Drouin" userId="9c35c4f616cbc505" providerId="LiveId" clId="{D920FECC-40AF-4617-9A50-CB985850183A}" dt="2026-06-17T21:14:04.100" v="0"/>
        <pc:sldMkLst>
          <pc:docMk/>
          <pc:sldMk cId="2398072104" sldId="389"/>
        </pc:sldMkLst>
      </pc:sldChg>
      <pc:sldChg chg="setBg">
        <pc:chgData name="Benoit Drouin" userId="9c35c4f616cbc505" providerId="LiveId" clId="{D920FECC-40AF-4617-9A50-CB985850183A}" dt="2026-06-17T21:14:04.100" v="0"/>
        <pc:sldMkLst>
          <pc:docMk/>
          <pc:sldMk cId="2437307488" sldId="390"/>
        </pc:sldMkLst>
      </pc:sldChg>
      <pc:sldChg chg="modSp mod setBg">
        <pc:chgData name="Benoit Drouin" userId="9c35c4f616cbc505" providerId="LiveId" clId="{D920FECC-40AF-4617-9A50-CB985850183A}" dt="2026-06-18T22:36:13.334" v="3675" actId="207"/>
        <pc:sldMkLst>
          <pc:docMk/>
          <pc:sldMk cId="1710500976" sldId="391"/>
        </pc:sldMkLst>
        <pc:spChg chg="mod">
          <ac:chgData name="Benoit Drouin" userId="9c35c4f616cbc505" providerId="LiveId" clId="{D920FECC-40AF-4617-9A50-CB985850183A}" dt="2026-06-18T22:36:13.334" v="3675" actId="207"/>
          <ac:spMkLst>
            <pc:docMk/>
            <pc:sldMk cId="1710500976" sldId="391"/>
            <ac:spMk id="2" creationId="{B95149D5-0037-488D-4014-4053EA710302}"/>
          </ac:spMkLst>
        </pc:spChg>
      </pc:sldChg>
      <pc:sldChg chg="addSp delSp modSp mod modTransition setBg addAnim delDesignElem chgLayout">
        <pc:chgData name="Benoit Drouin" userId="9c35c4f616cbc505" providerId="LiveId" clId="{D920FECC-40AF-4617-9A50-CB985850183A}" dt="2026-06-18T22:40:55.635" v="3688" actId="122"/>
        <pc:sldMkLst>
          <pc:docMk/>
          <pc:sldMk cId="1079299868" sldId="392"/>
        </pc:sldMkLst>
        <pc:spChg chg="mod ord">
          <ac:chgData name="Benoit Drouin" userId="9c35c4f616cbc505" providerId="LiveId" clId="{D920FECC-40AF-4617-9A50-CB985850183A}" dt="2026-06-18T22:40:55.635" v="3688" actId="122"/>
          <ac:spMkLst>
            <pc:docMk/>
            <pc:sldMk cId="1079299868" sldId="392"/>
            <ac:spMk id="2" creationId="{3CEB1AF6-3CC4-107A-1D8F-5DDC9D869D1B}"/>
          </ac:spMkLst>
        </pc:spChg>
        <pc:spChg chg="add">
          <ac:chgData name="Benoit Drouin" userId="9c35c4f616cbc505" providerId="LiveId" clId="{D920FECC-40AF-4617-9A50-CB985850183A}" dt="2026-06-18T15:13:13.150" v="1309" actId="26606"/>
          <ac:spMkLst>
            <pc:docMk/>
            <pc:sldMk cId="1079299868" sldId="392"/>
            <ac:spMk id="12" creationId="{9203DE33-2CD4-4CA8-9AF3-37C3B65133B0}"/>
          </ac:spMkLst>
        </pc:spChg>
        <pc:spChg chg="add">
          <ac:chgData name="Benoit Drouin" userId="9c35c4f616cbc505" providerId="LiveId" clId="{D920FECC-40AF-4617-9A50-CB985850183A}" dt="2026-06-18T15:13:13.150" v="1309" actId="26606"/>
          <ac:spMkLst>
            <pc:docMk/>
            <pc:sldMk cId="1079299868" sldId="392"/>
            <ac:spMk id="14" creationId="{0AF57B88-1D4C-41FA-A761-EC1DD10C35CB}"/>
          </ac:spMkLst>
        </pc:spChg>
        <pc:spChg chg="add">
          <ac:chgData name="Benoit Drouin" userId="9c35c4f616cbc505" providerId="LiveId" clId="{D920FECC-40AF-4617-9A50-CB985850183A}" dt="2026-06-18T15:13:13.150" v="1309" actId="26606"/>
          <ac:spMkLst>
            <pc:docMk/>
            <pc:sldMk cId="1079299868" sldId="392"/>
            <ac:spMk id="16" creationId="{D2548F45-5164-4ABB-8212-7F293FDED8D4}"/>
          </ac:spMkLst>
        </pc:spChg>
        <pc:spChg chg="add">
          <ac:chgData name="Benoit Drouin" userId="9c35c4f616cbc505" providerId="LiveId" clId="{D920FECC-40AF-4617-9A50-CB985850183A}" dt="2026-06-18T15:13:13.150" v="1309" actId="26606"/>
          <ac:spMkLst>
            <pc:docMk/>
            <pc:sldMk cId="1079299868" sldId="392"/>
            <ac:spMk id="18" creationId="{5E81CCFB-7BEF-4186-86FB-D09450B4D02D}"/>
          </ac:spMkLst>
        </pc:spChg>
        <pc:spChg chg="del">
          <ac:chgData name="Benoit Drouin" userId="9c35c4f616cbc505" providerId="LiveId" clId="{D920FECC-40AF-4617-9A50-CB985850183A}" dt="2026-06-18T15:13:04.744" v="1308" actId="700"/>
          <ac:spMkLst>
            <pc:docMk/>
            <pc:sldMk cId="1079299868" sldId="392"/>
            <ac:spMk id="21" creationId="{90151C66-A677-1A7D-437C-5048A98540BA}"/>
          </ac:spMkLst>
        </pc:spChg>
        <pc:spChg chg="del">
          <ac:chgData name="Benoit Drouin" userId="9c35c4f616cbc505" providerId="LiveId" clId="{D920FECC-40AF-4617-9A50-CB985850183A}" dt="2026-06-18T15:13:04.744" v="1308" actId="700"/>
          <ac:spMkLst>
            <pc:docMk/>
            <pc:sldMk cId="1079299868" sldId="392"/>
            <ac:spMk id="23" creationId="{24D1A0FD-1605-B709-9BEC-F1BA5F1A67B0}"/>
          </ac:spMkLst>
        </pc:spChg>
        <pc:picChg chg="mod">
          <ac:chgData name="Benoit Drouin" userId="9c35c4f616cbc505" providerId="LiveId" clId="{D920FECC-40AF-4617-9A50-CB985850183A}" dt="2026-06-18T15:13:13.150" v="1309" actId="26606"/>
          <ac:picMkLst>
            <pc:docMk/>
            <pc:sldMk cId="1079299868" sldId="392"/>
            <ac:picMk id="7" creationId="{1AE22ACE-4EF8-541D-4934-0772966945B9}"/>
          </ac:picMkLst>
        </pc:picChg>
      </pc:sldChg>
      <pc:sldChg chg="setBg">
        <pc:chgData name="Benoit Drouin" userId="9c35c4f616cbc505" providerId="LiveId" clId="{D920FECC-40AF-4617-9A50-CB985850183A}" dt="2026-06-17T21:14:04.100" v="0"/>
        <pc:sldMkLst>
          <pc:docMk/>
          <pc:sldMk cId="1739634386" sldId="393"/>
        </pc:sldMkLst>
      </pc:sldChg>
      <pc:sldChg chg="setBg">
        <pc:chgData name="Benoit Drouin" userId="9c35c4f616cbc505" providerId="LiveId" clId="{D920FECC-40AF-4617-9A50-CB985850183A}" dt="2026-06-17T21:14:04.100" v="0"/>
        <pc:sldMkLst>
          <pc:docMk/>
          <pc:sldMk cId="1320692430" sldId="394"/>
        </pc:sldMkLst>
      </pc:sldChg>
      <pc:sldChg chg="setBg">
        <pc:chgData name="Benoit Drouin" userId="9c35c4f616cbc505" providerId="LiveId" clId="{D920FECC-40AF-4617-9A50-CB985850183A}" dt="2026-06-17T21:14:04.100" v="0"/>
        <pc:sldMkLst>
          <pc:docMk/>
          <pc:sldMk cId="2121364170" sldId="395"/>
        </pc:sldMkLst>
      </pc:sldChg>
      <pc:sldChg chg="delSp modSp mod modTransition setBg">
        <pc:chgData name="Benoit Drouin" userId="9c35c4f616cbc505" providerId="LiveId" clId="{D920FECC-40AF-4617-9A50-CB985850183A}" dt="2026-06-18T22:49:29.323" v="3713"/>
        <pc:sldMkLst>
          <pc:docMk/>
          <pc:sldMk cId="3964146041" sldId="396"/>
        </pc:sldMkLst>
        <pc:spChg chg="mod">
          <ac:chgData name="Benoit Drouin" userId="9c35c4f616cbc505" providerId="LiveId" clId="{D920FECC-40AF-4617-9A50-CB985850183A}" dt="2026-06-18T20:04:56.766" v="2749" actId="20577"/>
          <ac:spMkLst>
            <pc:docMk/>
            <pc:sldMk cId="3964146041" sldId="396"/>
            <ac:spMk id="2" creationId="{B9989790-B9DF-642B-8F96-C35F4FEAD556}"/>
          </ac:spMkLst>
        </pc:spChg>
        <pc:spChg chg="mod">
          <ac:chgData name="Benoit Drouin" userId="9c35c4f616cbc505" providerId="LiveId" clId="{D920FECC-40AF-4617-9A50-CB985850183A}" dt="2026-06-18T21:17:10.530" v="3372" actId="20577"/>
          <ac:spMkLst>
            <pc:docMk/>
            <pc:sldMk cId="3964146041" sldId="396"/>
            <ac:spMk id="4" creationId="{5436BBF0-219C-DB67-08C9-D5AFECBA5AF2}"/>
          </ac:spMkLst>
        </pc:spChg>
        <pc:spChg chg="del mod">
          <ac:chgData name="Benoit Drouin" userId="9c35c4f616cbc505" providerId="LiveId" clId="{D920FECC-40AF-4617-9A50-CB985850183A}" dt="2026-06-18T20:09:33.210" v="3045" actId="21"/>
          <ac:spMkLst>
            <pc:docMk/>
            <pc:sldMk cId="3964146041" sldId="396"/>
            <ac:spMk id="5" creationId="{59F31C41-0459-3253-3822-8D6872757A53}"/>
          </ac:spMkLst>
        </pc:spChg>
      </pc:sldChg>
      <pc:sldChg chg="delSp modSp mod modTransition setBg">
        <pc:chgData name="Benoit Drouin" userId="9c35c4f616cbc505" providerId="LiveId" clId="{D920FECC-40AF-4617-9A50-CB985850183A}" dt="2026-06-18T22:21:30.958" v="3586"/>
        <pc:sldMkLst>
          <pc:docMk/>
          <pc:sldMk cId="2900055354" sldId="397"/>
        </pc:sldMkLst>
        <pc:spChg chg="mod">
          <ac:chgData name="Benoit Drouin" userId="9c35c4f616cbc505" providerId="LiveId" clId="{D920FECC-40AF-4617-9A50-CB985850183A}" dt="2026-06-18T22:21:24.146" v="3584" actId="1076"/>
          <ac:spMkLst>
            <pc:docMk/>
            <pc:sldMk cId="2900055354" sldId="397"/>
            <ac:spMk id="4" creationId="{C164C5AF-81E5-2942-E5D0-9E65B8643ED1}"/>
          </ac:spMkLst>
        </pc:spChg>
        <pc:spChg chg="mod">
          <ac:chgData name="Benoit Drouin" userId="9c35c4f616cbc505" providerId="LiveId" clId="{D920FECC-40AF-4617-9A50-CB985850183A}" dt="2026-06-18T22:20:50.649" v="3583" actId="20577"/>
          <ac:spMkLst>
            <pc:docMk/>
            <pc:sldMk cId="2900055354" sldId="397"/>
            <ac:spMk id="9" creationId="{E0BE7ABF-B564-1A89-008C-92412ABE879D}"/>
          </ac:spMkLst>
        </pc:spChg>
        <pc:spChg chg="del mod">
          <ac:chgData name="Benoit Drouin" userId="9c35c4f616cbc505" providerId="LiveId" clId="{D920FECC-40AF-4617-9A50-CB985850183A}" dt="2026-06-18T22:20:31.851" v="3581" actId="478"/>
          <ac:spMkLst>
            <pc:docMk/>
            <pc:sldMk cId="2900055354" sldId="397"/>
            <ac:spMk id="10" creationId="{725A2479-CB73-C555-AF18-40AA16CD5E6D}"/>
          </ac:spMkLst>
        </pc:spChg>
      </pc:sldChg>
      <pc:sldChg chg="modTransition setBg">
        <pc:chgData name="Benoit Drouin" userId="9c35c4f616cbc505" providerId="LiveId" clId="{D920FECC-40AF-4617-9A50-CB985850183A}" dt="2026-06-18T23:28:50.152" v="3916"/>
        <pc:sldMkLst>
          <pc:docMk/>
          <pc:sldMk cId="726732454" sldId="398"/>
        </pc:sldMkLst>
      </pc:sldChg>
      <pc:sldChg chg="modTransition setBg">
        <pc:chgData name="Benoit Drouin" userId="9c35c4f616cbc505" providerId="LiveId" clId="{D920FECC-40AF-4617-9A50-CB985850183A}" dt="2026-06-18T23:28:56.809" v="3920"/>
        <pc:sldMkLst>
          <pc:docMk/>
          <pc:sldMk cId="1510294004" sldId="404"/>
        </pc:sldMkLst>
      </pc:sldChg>
      <pc:sldChg chg="addSp delSp modSp new mod ord modTransition setBg">
        <pc:chgData name="Benoit Drouin" userId="9c35c4f616cbc505" providerId="LiveId" clId="{D920FECC-40AF-4617-9A50-CB985850183A}" dt="2026-06-18T22:26:23.870" v="3632"/>
        <pc:sldMkLst>
          <pc:docMk/>
          <pc:sldMk cId="3523481413" sldId="405"/>
        </pc:sldMkLst>
        <pc:spChg chg="mod">
          <ac:chgData name="Benoit Drouin" userId="9c35c4f616cbc505" providerId="LiveId" clId="{D920FECC-40AF-4617-9A50-CB985850183A}" dt="2026-06-17T22:46:32.848" v="673" actId="20577"/>
          <ac:spMkLst>
            <pc:docMk/>
            <pc:sldMk cId="3523481413" sldId="405"/>
            <ac:spMk id="2" creationId="{226CB3B3-29DF-AF61-CAB3-2A97FD060449}"/>
          </ac:spMkLst>
        </pc:spChg>
        <pc:spChg chg="add del">
          <ac:chgData name="Benoit Drouin" userId="9c35c4f616cbc505" providerId="LiveId" clId="{D920FECC-40AF-4617-9A50-CB985850183A}" dt="2026-06-17T22:42:27.461" v="429" actId="26606"/>
          <ac:spMkLst>
            <pc:docMk/>
            <pc:sldMk cId="3523481413" sldId="405"/>
            <ac:spMk id="9" creationId="{8B646C36-EEEC-4D52-8E8E-206F4CD8A3DA}"/>
          </ac:spMkLst>
        </pc:spChg>
        <pc:spChg chg="add del">
          <ac:chgData name="Benoit Drouin" userId="9c35c4f616cbc505" providerId="LiveId" clId="{D920FECC-40AF-4617-9A50-CB985850183A}" dt="2026-06-17T22:42:27.461" v="429" actId="26606"/>
          <ac:spMkLst>
            <pc:docMk/>
            <pc:sldMk cId="3523481413" sldId="405"/>
            <ac:spMk id="15" creationId="{8258443E-B333-44F4-8D49-1EAB1C1A4613}"/>
          </ac:spMkLst>
        </pc:spChg>
        <pc:spChg chg="add del">
          <ac:chgData name="Benoit Drouin" userId="9c35c4f616cbc505" providerId="LiveId" clId="{D920FECC-40AF-4617-9A50-CB985850183A}" dt="2026-06-17T22:42:27.461" v="429" actId="26606"/>
          <ac:spMkLst>
            <pc:docMk/>
            <pc:sldMk cId="3523481413" sldId="405"/>
            <ac:spMk id="24" creationId="{4FB204DF-284E-45F6-A017-79A4DF57BCCB}"/>
          </ac:spMkLst>
        </pc:spChg>
        <pc:spChg chg="add del">
          <ac:chgData name="Benoit Drouin" userId="9c35c4f616cbc505" providerId="LiveId" clId="{D920FECC-40AF-4617-9A50-CB985850183A}" dt="2026-06-17T22:42:27.461" v="429" actId="26606"/>
          <ac:spMkLst>
            <pc:docMk/>
            <pc:sldMk cId="3523481413" sldId="405"/>
            <ac:spMk id="26" creationId="{EB8560A9-B281-46EB-A304-1E4A5A00D6A9}"/>
          </ac:spMkLst>
        </pc:spChg>
        <pc:spChg chg="add del">
          <ac:chgData name="Benoit Drouin" userId="9c35c4f616cbc505" providerId="LiveId" clId="{D920FECC-40AF-4617-9A50-CB985850183A}" dt="2026-06-17T22:42:27.461" v="429" actId="26606"/>
          <ac:spMkLst>
            <pc:docMk/>
            <pc:sldMk cId="3523481413" sldId="405"/>
            <ac:spMk id="28" creationId="{4D1A5E71-B6B6-486A-8CDC-C7ABD9B903F6}"/>
          </ac:spMkLst>
        </pc:spChg>
        <pc:spChg chg="add del">
          <ac:chgData name="Benoit Drouin" userId="9c35c4f616cbc505" providerId="LiveId" clId="{D920FECC-40AF-4617-9A50-CB985850183A}" dt="2026-06-17T22:42:27.461" v="429" actId="26606"/>
          <ac:spMkLst>
            <pc:docMk/>
            <pc:sldMk cId="3523481413" sldId="405"/>
            <ac:spMk id="30" creationId="{667882DD-56E8-460E-99D5-86E71982D5AB}"/>
          </ac:spMkLst>
        </pc:spChg>
        <pc:spChg chg="add">
          <ac:chgData name="Benoit Drouin" userId="9c35c4f616cbc505" providerId="LiveId" clId="{D920FECC-40AF-4617-9A50-CB985850183A}" dt="2026-06-17T22:42:27.461" v="429" actId="26606"/>
          <ac:spMkLst>
            <pc:docMk/>
            <pc:sldMk cId="3523481413" sldId="405"/>
            <ac:spMk id="35" creationId="{8B646C36-EEEC-4D52-8E8E-206F4CD8A3DA}"/>
          </ac:spMkLst>
        </pc:spChg>
        <pc:spChg chg="add">
          <ac:chgData name="Benoit Drouin" userId="9c35c4f616cbc505" providerId="LiveId" clId="{D920FECC-40AF-4617-9A50-CB985850183A}" dt="2026-06-17T22:42:27.461" v="429" actId="26606"/>
          <ac:spMkLst>
            <pc:docMk/>
            <pc:sldMk cId="3523481413" sldId="405"/>
            <ac:spMk id="50" creationId="{4FB204DF-284E-45F6-A017-79A4DF57BCCB}"/>
          </ac:spMkLst>
        </pc:spChg>
        <pc:spChg chg="add">
          <ac:chgData name="Benoit Drouin" userId="9c35c4f616cbc505" providerId="LiveId" clId="{D920FECC-40AF-4617-9A50-CB985850183A}" dt="2026-06-17T22:42:27.461" v="429" actId="26606"/>
          <ac:spMkLst>
            <pc:docMk/>
            <pc:sldMk cId="3523481413" sldId="405"/>
            <ac:spMk id="56" creationId="{667882DD-56E8-460E-99D5-86E71982D5AB}"/>
          </ac:spMkLst>
        </pc:spChg>
        <pc:grpChg chg="add">
          <ac:chgData name="Benoit Drouin" userId="9c35c4f616cbc505" providerId="LiveId" clId="{D920FECC-40AF-4617-9A50-CB985850183A}" dt="2026-06-17T22:40:42.378" v="384" actId="26606"/>
          <ac:grpSpMkLst>
            <pc:docMk/>
            <pc:sldMk cId="3523481413" sldId="405"/>
            <ac:grpSpMk id="11" creationId="{B2EBBF56-923D-48A7-9F8F-86E33CFA3EF9}"/>
          </ac:grpSpMkLst>
        </pc:grpChg>
        <pc:grpChg chg="add">
          <ac:chgData name="Benoit Drouin" userId="9c35c4f616cbc505" providerId="LiveId" clId="{D920FECC-40AF-4617-9A50-CB985850183A}" dt="2026-06-17T22:40:42.378" v="384" actId="26606"/>
          <ac:grpSpMkLst>
            <pc:docMk/>
            <pc:sldMk cId="3523481413" sldId="405"/>
            <ac:grpSpMk id="17" creationId="{FB9739EB-7F66-433D-841F-AB3CD18700B7}"/>
          </ac:grpSpMkLst>
        </pc:grpChg>
        <pc:picChg chg="add mod">
          <ac:chgData name="Benoit Drouin" userId="9c35c4f616cbc505" providerId="LiveId" clId="{D920FECC-40AF-4617-9A50-CB985850183A}" dt="2026-06-17T22:40:42.378" v="384" actId="26606"/>
          <ac:picMkLst>
            <pc:docMk/>
            <pc:sldMk cId="3523481413" sldId="405"/>
            <ac:picMk id="4" creationId="{87EA384A-D4E7-39FE-79FE-B831A7787CA2}"/>
          </ac:picMkLst>
        </pc:picChg>
      </pc:sldChg>
      <pc:sldChg chg="addSp modSp new mod modTransition setBg">
        <pc:chgData name="Benoit Drouin" userId="9c35c4f616cbc505" providerId="LiveId" clId="{D920FECC-40AF-4617-9A50-CB985850183A}" dt="2026-06-18T22:53:12.279" v="3740"/>
        <pc:sldMkLst>
          <pc:docMk/>
          <pc:sldMk cId="3537788979" sldId="406"/>
        </pc:sldMkLst>
        <pc:spChg chg="mod ord">
          <ac:chgData name="Benoit Drouin" userId="9c35c4f616cbc505" providerId="LiveId" clId="{D920FECC-40AF-4617-9A50-CB985850183A}" dt="2026-06-18T22:27:44.937" v="3646" actId="255"/>
          <ac:spMkLst>
            <pc:docMk/>
            <pc:sldMk cId="3537788979" sldId="406"/>
            <ac:spMk id="2" creationId="{849BAC8D-D106-971B-7DAA-FAA55C711698}"/>
          </ac:spMkLst>
        </pc:spChg>
        <pc:spChg chg="add">
          <ac:chgData name="Benoit Drouin" userId="9c35c4f616cbc505" providerId="LiveId" clId="{D920FECC-40AF-4617-9A50-CB985850183A}" dt="2026-06-17T22:51:00.428" v="684" actId="26606"/>
          <ac:spMkLst>
            <pc:docMk/>
            <pc:sldMk cId="3537788979" sldId="406"/>
            <ac:spMk id="9" creationId="{0671A8AE-40A1-4631-A6B8-581AFF065482}"/>
          </ac:spMkLst>
        </pc:spChg>
        <pc:spChg chg="add">
          <ac:chgData name="Benoit Drouin" userId="9c35c4f616cbc505" providerId="LiveId" clId="{D920FECC-40AF-4617-9A50-CB985850183A}" dt="2026-06-17T22:51:00.428" v="684" actId="26606"/>
          <ac:spMkLst>
            <pc:docMk/>
            <pc:sldMk cId="3537788979" sldId="406"/>
            <ac:spMk id="11" creationId="{AB58EF07-17C2-48CF-ABB0-EEF1F17CB8F0}"/>
          </ac:spMkLst>
        </pc:spChg>
        <pc:spChg chg="add">
          <ac:chgData name="Benoit Drouin" userId="9c35c4f616cbc505" providerId="LiveId" clId="{D920FECC-40AF-4617-9A50-CB985850183A}" dt="2026-06-17T22:51:00.428" v="684" actId="26606"/>
          <ac:spMkLst>
            <pc:docMk/>
            <pc:sldMk cId="3537788979" sldId="406"/>
            <ac:spMk id="13" creationId="{AF2F604E-43BE-4DC3-B983-E071523364F8}"/>
          </ac:spMkLst>
        </pc:spChg>
        <pc:spChg chg="add">
          <ac:chgData name="Benoit Drouin" userId="9c35c4f616cbc505" providerId="LiveId" clId="{D920FECC-40AF-4617-9A50-CB985850183A}" dt="2026-06-17T22:51:00.428" v="684" actId="26606"/>
          <ac:spMkLst>
            <pc:docMk/>
            <pc:sldMk cId="3537788979" sldId="406"/>
            <ac:spMk id="15" creationId="{08C9B587-E65E-4B52-B37C-ABEBB6E87928}"/>
          </ac:spMkLst>
        </pc:spChg>
        <pc:picChg chg="add mod">
          <ac:chgData name="Benoit Drouin" userId="9c35c4f616cbc505" providerId="LiveId" clId="{D920FECC-40AF-4617-9A50-CB985850183A}" dt="2026-06-17T22:51:00.428" v="684" actId="26606"/>
          <ac:picMkLst>
            <pc:docMk/>
            <pc:sldMk cId="3537788979" sldId="406"/>
            <ac:picMk id="4" creationId="{4E19556A-18A6-43C7-9393-5C0A0E1D38F6}"/>
          </ac:picMkLst>
        </pc:picChg>
      </pc:sldChg>
      <pc:sldChg chg="addSp delSp modSp new mod setBg">
        <pc:chgData name="Benoit Drouin" userId="9c35c4f616cbc505" providerId="LiveId" clId="{D920FECC-40AF-4617-9A50-CB985850183A}" dt="2026-06-18T15:17:14.154" v="1325" actId="26606"/>
        <pc:sldMkLst>
          <pc:docMk/>
          <pc:sldMk cId="2310683360" sldId="407"/>
        </pc:sldMkLst>
        <pc:spChg chg="mod ord">
          <ac:chgData name="Benoit Drouin" userId="9c35c4f616cbc505" providerId="LiveId" clId="{D920FECC-40AF-4617-9A50-CB985850183A}" dt="2026-06-18T15:17:14.154" v="1325" actId="26606"/>
          <ac:spMkLst>
            <pc:docMk/>
            <pc:sldMk cId="2310683360" sldId="407"/>
            <ac:spMk id="2" creationId="{CD9DFEA4-EDFB-2099-2DB8-5C86081DAC0E}"/>
          </ac:spMkLst>
        </pc:spChg>
        <pc:spChg chg="mod ord">
          <ac:chgData name="Benoit Drouin" userId="9c35c4f616cbc505" providerId="LiveId" clId="{D920FECC-40AF-4617-9A50-CB985850183A}" dt="2026-06-18T15:17:14.154" v="1325" actId="26606"/>
          <ac:spMkLst>
            <pc:docMk/>
            <pc:sldMk cId="2310683360" sldId="407"/>
            <ac:spMk id="3" creationId="{A55DBE48-141B-A8C3-1A0D-1CE7F0E51CE1}"/>
          </ac:spMkLst>
        </pc:spChg>
        <pc:spChg chg="add del">
          <ac:chgData name="Benoit Drouin" userId="9c35c4f616cbc505" providerId="LiveId" clId="{D920FECC-40AF-4617-9A50-CB985850183A}" dt="2026-06-17T23:19:02.528" v="991" actId="26606"/>
          <ac:spMkLst>
            <pc:docMk/>
            <pc:sldMk cId="2310683360" sldId="407"/>
            <ac:spMk id="18" creationId="{B6DBFCBF-E869-4150-807D-0EA34DD58BEF}"/>
          </ac:spMkLst>
        </pc:spChg>
        <pc:spChg chg="add del">
          <ac:chgData name="Benoit Drouin" userId="9c35c4f616cbc505" providerId="LiveId" clId="{D920FECC-40AF-4617-9A50-CB985850183A}" dt="2026-06-18T15:17:14.154" v="1325" actId="26606"/>
          <ac:spMkLst>
            <pc:docMk/>
            <pc:sldMk cId="2310683360" sldId="407"/>
            <ac:spMk id="27" creationId="{2F4D5922-434B-4829-B93E-02DC38A29519}"/>
          </ac:spMkLst>
        </pc:spChg>
        <pc:spChg chg="add del">
          <ac:chgData name="Benoit Drouin" userId="9c35c4f616cbc505" providerId="LiveId" clId="{D920FECC-40AF-4617-9A50-CB985850183A}" dt="2026-06-18T15:17:14.154" v="1325" actId="26606"/>
          <ac:spMkLst>
            <pc:docMk/>
            <pc:sldMk cId="2310683360" sldId="407"/>
            <ac:spMk id="29" creationId="{F35FBA24-5C01-4635-A984-1DB6E340B052}"/>
          </ac:spMkLst>
        </pc:spChg>
        <pc:spChg chg="add del">
          <ac:chgData name="Benoit Drouin" userId="9c35c4f616cbc505" providerId="LiveId" clId="{D920FECC-40AF-4617-9A50-CB985850183A}" dt="2026-06-18T15:17:14.154" v="1325" actId="26606"/>
          <ac:spMkLst>
            <pc:docMk/>
            <pc:sldMk cId="2310683360" sldId="407"/>
            <ac:spMk id="45" creationId="{5819102A-0400-4C1F-8614-973F5262EF56}"/>
          </ac:spMkLst>
        </pc:spChg>
        <pc:spChg chg="add del">
          <ac:chgData name="Benoit Drouin" userId="9c35c4f616cbc505" providerId="LiveId" clId="{D920FECC-40AF-4617-9A50-CB985850183A}" dt="2026-06-18T15:17:14.154" v="1325" actId="26606"/>
          <ac:spMkLst>
            <pc:docMk/>
            <pc:sldMk cId="2310683360" sldId="407"/>
            <ac:spMk id="53" creationId="{CF1485CA-41D2-421F-B28D-15EF845D5FE6}"/>
          </ac:spMkLst>
        </pc:spChg>
        <pc:spChg chg="add">
          <ac:chgData name="Benoit Drouin" userId="9c35c4f616cbc505" providerId="LiveId" clId="{D920FECC-40AF-4617-9A50-CB985850183A}" dt="2026-06-18T15:17:14.154" v="1325" actId="26606"/>
          <ac:spMkLst>
            <pc:docMk/>
            <pc:sldMk cId="2310683360" sldId="407"/>
            <ac:spMk id="64" creationId="{398F3DEE-0E56-499F-AFAE-C2DA7C2C815B}"/>
          </ac:spMkLst>
        </pc:spChg>
        <pc:spChg chg="add">
          <ac:chgData name="Benoit Drouin" userId="9c35c4f616cbc505" providerId="LiveId" clId="{D920FECC-40AF-4617-9A50-CB985850183A}" dt="2026-06-18T15:17:14.154" v="1325" actId="26606"/>
          <ac:spMkLst>
            <pc:docMk/>
            <pc:sldMk cId="2310683360" sldId="407"/>
            <ac:spMk id="66" creationId="{D4054751-1972-4218-A5AC-06366AB23823}"/>
          </ac:spMkLst>
        </pc:spChg>
        <pc:spChg chg="add">
          <ac:chgData name="Benoit Drouin" userId="9c35c4f616cbc505" providerId="LiveId" clId="{D920FECC-40AF-4617-9A50-CB985850183A}" dt="2026-06-18T15:17:14.154" v="1325" actId="26606"/>
          <ac:spMkLst>
            <pc:docMk/>
            <pc:sldMk cId="2310683360" sldId="407"/>
            <ac:spMk id="68" creationId="{53F16F31-4871-4294-AA34-E451DD4CD2D2}"/>
          </ac:spMkLst>
        </pc:spChg>
        <pc:spChg chg="add">
          <ac:chgData name="Benoit Drouin" userId="9c35c4f616cbc505" providerId="LiveId" clId="{D920FECC-40AF-4617-9A50-CB985850183A}" dt="2026-06-18T15:17:14.154" v="1325" actId="26606"/>
          <ac:spMkLst>
            <pc:docMk/>
            <pc:sldMk cId="2310683360" sldId="407"/>
            <ac:spMk id="70" creationId="{ABD3FB0A-8C48-462D-82B4-C52CDB3F076A}"/>
          </ac:spMkLst>
        </pc:spChg>
        <pc:grpChg chg="add">
          <ac:chgData name="Benoit Drouin" userId="9c35c4f616cbc505" providerId="LiveId" clId="{D920FECC-40AF-4617-9A50-CB985850183A}" dt="2026-06-17T23:17:39.195" v="989" actId="26606"/>
          <ac:grpSpMkLst>
            <pc:docMk/>
            <pc:sldMk cId="2310683360" sldId="407"/>
            <ac:grpSpMk id="20" creationId="{AC0B7807-0C83-4963-821A-69B172722E49}"/>
          </ac:grpSpMkLst>
        </pc:grpChg>
        <pc:picChg chg="add mod ord">
          <ac:chgData name="Benoit Drouin" userId="9c35c4f616cbc505" providerId="LiveId" clId="{D920FECC-40AF-4617-9A50-CB985850183A}" dt="2026-06-17T23:19:02.528" v="991" actId="26606"/>
          <ac:picMkLst>
            <pc:docMk/>
            <pc:sldMk cId="2310683360" sldId="407"/>
            <ac:picMk id="5" creationId="{EFAD4118-CA79-9716-2CB7-41276DC4E712}"/>
          </ac:picMkLst>
        </pc:picChg>
        <pc:picChg chg="add mod ord">
          <ac:chgData name="Benoit Drouin" userId="9c35c4f616cbc505" providerId="LiveId" clId="{D920FECC-40AF-4617-9A50-CB985850183A}" dt="2026-06-17T23:19:02.528" v="991" actId="26606"/>
          <ac:picMkLst>
            <pc:docMk/>
            <pc:sldMk cId="2310683360" sldId="407"/>
            <ac:picMk id="7" creationId="{F90FF415-01B6-9B68-D225-AD8CA5EF7013}"/>
          </ac:picMkLst>
        </pc:picChg>
        <pc:picChg chg="add del mod">
          <ac:chgData name="Benoit Drouin" userId="9c35c4f616cbc505" providerId="LiveId" clId="{D920FECC-40AF-4617-9A50-CB985850183A}" dt="2026-06-17T23:15:37.438" v="981" actId="478"/>
          <ac:picMkLst>
            <pc:docMk/>
            <pc:sldMk cId="2310683360" sldId="407"/>
            <ac:picMk id="9" creationId="{BA1D27CE-2FA8-9117-D8EE-350980953717}"/>
          </ac:picMkLst>
        </pc:picChg>
        <pc:picChg chg="add mod ord">
          <ac:chgData name="Benoit Drouin" userId="9c35c4f616cbc505" providerId="LiveId" clId="{D920FECC-40AF-4617-9A50-CB985850183A}" dt="2026-06-17T23:19:02.528" v="991" actId="26606"/>
          <ac:picMkLst>
            <pc:docMk/>
            <pc:sldMk cId="2310683360" sldId="407"/>
            <ac:picMk id="11" creationId="{08894147-DFD6-438C-D869-881EA6DAE9BD}"/>
          </ac:picMkLst>
        </pc:picChg>
        <pc:picChg chg="add mod">
          <ac:chgData name="Benoit Drouin" userId="9c35c4f616cbc505" providerId="LiveId" clId="{D920FECC-40AF-4617-9A50-CB985850183A}" dt="2026-06-17T23:17:39.195" v="989" actId="26606"/>
          <ac:picMkLst>
            <pc:docMk/>
            <pc:sldMk cId="2310683360" sldId="407"/>
            <ac:picMk id="13" creationId="{89ECE6A2-1786-F3EB-0BB7-3BD30E642981}"/>
          </ac:picMkLst>
        </pc:picChg>
      </pc:sldChg>
      <pc:sldChg chg="addSp delSp modSp new mod ord modTransition">
        <pc:chgData name="Benoit Drouin" userId="9c35c4f616cbc505" providerId="LiveId" clId="{D920FECC-40AF-4617-9A50-CB985850183A}" dt="2026-06-18T23:10:04.699" v="3901"/>
        <pc:sldMkLst>
          <pc:docMk/>
          <pc:sldMk cId="130694907" sldId="408"/>
        </pc:sldMkLst>
        <pc:spChg chg="mod">
          <ac:chgData name="Benoit Drouin" userId="9c35c4f616cbc505" providerId="LiveId" clId="{D920FECC-40AF-4617-9A50-CB985850183A}" dt="2026-06-18T17:24:20.984" v="2495" actId="20577"/>
          <ac:spMkLst>
            <pc:docMk/>
            <pc:sldMk cId="130694907" sldId="408"/>
            <ac:spMk id="2" creationId="{05B75945-5BD4-ABC4-B983-97E0E58FF52D}"/>
          </ac:spMkLst>
        </pc:spChg>
        <pc:graphicFrameChg chg="add del mod modGraphic">
          <ac:chgData name="Benoit Drouin" userId="9c35c4f616cbc505" providerId="LiveId" clId="{D920FECC-40AF-4617-9A50-CB985850183A}" dt="2026-06-17T23:27:40.086" v="1074" actId="478"/>
          <ac:graphicFrameMkLst>
            <pc:docMk/>
            <pc:sldMk cId="130694907" sldId="408"/>
            <ac:graphicFrameMk id="3" creationId="{58F598F4-9855-FA10-789F-7A76D4CDD692}"/>
          </ac:graphicFrameMkLst>
        </pc:graphicFrameChg>
        <pc:picChg chg="add mod">
          <ac:chgData name="Benoit Drouin" userId="9c35c4f616cbc505" providerId="LiveId" clId="{D920FECC-40AF-4617-9A50-CB985850183A}" dt="2026-06-17T23:28:54.542" v="1085" actId="14100"/>
          <ac:picMkLst>
            <pc:docMk/>
            <pc:sldMk cId="130694907" sldId="408"/>
            <ac:picMk id="5" creationId="{4F079D89-EA24-0391-CCEA-14A5FB9F3784}"/>
          </ac:picMkLst>
        </pc:picChg>
      </pc:sldChg>
      <pc:sldChg chg="addSp delSp modSp new mod setBg addAnim delAnim">
        <pc:chgData name="Benoit Drouin" userId="9c35c4f616cbc505" providerId="LiveId" clId="{D920FECC-40AF-4617-9A50-CB985850183A}" dt="2026-06-18T17:28:11.761" v="2544" actId="20577"/>
        <pc:sldMkLst>
          <pc:docMk/>
          <pc:sldMk cId="3162623201" sldId="409"/>
        </pc:sldMkLst>
        <pc:spChg chg="mod">
          <ac:chgData name="Benoit Drouin" userId="9c35c4f616cbc505" providerId="LiveId" clId="{D920FECC-40AF-4617-9A50-CB985850183A}" dt="2026-06-18T17:28:11.761" v="2544" actId="20577"/>
          <ac:spMkLst>
            <pc:docMk/>
            <pc:sldMk cId="3162623201" sldId="409"/>
            <ac:spMk id="2" creationId="{447C2802-A8E2-1A3F-29AA-C3EDF0FA6ECF}"/>
          </ac:spMkLst>
        </pc:spChg>
        <pc:spChg chg="add del mod ord">
          <ac:chgData name="Benoit Drouin" userId="9c35c4f616cbc505" providerId="LiveId" clId="{D920FECC-40AF-4617-9A50-CB985850183A}" dt="2026-06-18T01:03:22.169" v="1268"/>
          <ac:spMkLst>
            <pc:docMk/>
            <pc:sldMk cId="3162623201" sldId="409"/>
            <ac:spMk id="4" creationId="{543BB1C6-052A-8DA3-26F4-A5A99F7331AF}"/>
          </ac:spMkLst>
        </pc:spChg>
        <pc:spChg chg="add del">
          <ac:chgData name="Benoit Drouin" userId="9c35c4f616cbc505" providerId="LiveId" clId="{D920FECC-40AF-4617-9A50-CB985850183A}" dt="2026-06-18T01:03:02.136" v="1264" actId="26606"/>
          <ac:spMkLst>
            <pc:docMk/>
            <pc:sldMk cId="3162623201" sldId="409"/>
            <ac:spMk id="11" creationId="{9B7AD9F6-8CE7-4299-8FC6-328F4DCD3FF9}"/>
          </ac:spMkLst>
        </pc:spChg>
        <pc:spChg chg="add del">
          <ac:chgData name="Benoit Drouin" userId="9c35c4f616cbc505" providerId="LiveId" clId="{D920FECC-40AF-4617-9A50-CB985850183A}" dt="2026-06-18T01:03:02.136" v="1264" actId="26606"/>
          <ac:spMkLst>
            <pc:docMk/>
            <pc:sldMk cId="3162623201" sldId="409"/>
            <ac:spMk id="13" creationId="{F49775AF-8896-43EE-92C6-83497D6DC56F}"/>
          </ac:spMkLst>
        </pc:spChg>
        <pc:spChg chg="add">
          <ac:chgData name="Benoit Drouin" userId="9c35c4f616cbc505" providerId="LiveId" clId="{D920FECC-40AF-4617-9A50-CB985850183A}" dt="2026-06-18T01:03:02.167" v="1265" actId="26606"/>
          <ac:spMkLst>
            <pc:docMk/>
            <pc:sldMk cId="3162623201" sldId="409"/>
            <ac:spMk id="15" creationId="{407EAFC6-733F-403D-BB4D-05A3A28742F1}"/>
          </ac:spMkLst>
        </pc:spChg>
        <pc:spChg chg="add">
          <ac:chgData name="Benoit Drouin" userId="9c35c4f616cbc505" providerId="LiveId" clId="{D920FECC-40AF-4617-9A50-CB985850183A}" dt="2026-06-18T01:03:02.167" v="1265" actId="26606"/>
          <ac:spMkLst>
            <pc:docMk/>
            <pc:sldMk cId="3162623201" sldId="409"/>
            <ac:spMk id="16" creationId="{A4E37431-20F0-4DD6-84A9-ED2B644943A2}"/>
          </ac:spMkLst>
        </pc:spChg>
        <pc:spChg chg="add">
          <ac:chgData name="Benoit Drouin" userId="9c35c4f616cbc505" providerId="LiveId" clId="{D920FECC-40AF-4617-9A50-CB985850183A}" dt="2026-06-18T01:03:02.167" v="1265" actId="26606"/>
          <ac:spMkLst>
            <pc:docMk/>
            <pc:sldMk cId="3162623201" sldId="409"/>
            <ac:spMk id="17" creationId="{17A36730-4CB0-4F61-AD11-A44C9765833F}"/>
          </ac:spMkLst>
        </pc:spChg>
        <pc:spChg chg="add">
          <ac:chgData name="Benoit Drouin" userId="9c35c4f616cbc505" providerId="LiveId" clId="{D920FECC-40AF-4617-9A50-CB985850183A}" dt="2026-06-18T01:03:02.167" v="1265" actId="26606"/>
          <ac:spMkLst>
            <pc:docMk/>
            <pc:sldMk cId="3162623201" sldId="409"/>
            <ac:spMk id="18" creationId="{0AE98B72-66C6-4AB4-AF0D-BA830DE86393}"/>
          </ac:spMkLst>
        </pc:spChg>
        <pc:spChg chg="add">
          <ac:chgData name="Benoit Drouin" userId="9c35c4f616cbc505" providerId="LiveId" clId="{D920FECC-40AF-4617-9A50-CB985850183A}" dt="2026-06-18T01:03:02.167" v="1265" actId="26606"/>
          <ac:spMkLst>
            <pc:docMk/>
            <pc:sldMk cId="3162623201" sldId="409"/>
            <ac:spMk id="19" creationId="{C69C79E1-F916-4929-A4F3-DE763D4BFA57}"/>
          </ac:spMkLst>
        </pc:spChg>
        <pc:spChg chg="add">
          <ac:chgData name="Benoit Drouin" userId="9c35c4f616cbc505" providerId="LiveId" clId="{D920FECC-40AF-4617-9A50-CB985850183A}" dt="2026-06-18T01:03:02.167" v="1265" actId="26606"/>
          <ac:spMkLst>
            <pc:docMk/>
            <pc:sldMk cId="3162623201" sldId="409"/>
            <ac:spMk id="21" creationId="{767334AB-16BD-4EC7-8C6B-4B5171600933}"/>
          </ac:spMkLst>
        </pc:spChg>
        <pc:picChg chg="add del mod">
          <ac:chgData name="Benoit Drouin" userId="9c35c4f616cbc505" providerId="LiveId" clId="{D920FECC-40AF-4617-9A50-CB985850183A}" dt="2026-06-18T01:03:22.169" v="1266" actId="478"/>
          <ac:picMkLst>
            <pc:docMk/>
            <pc:sldMk cId="3162623201" sldId="409"/>
            <ac:picMk id="6" creationId="{29D28917-B36F-713D-5785-D11F8671E15D}"/>
          </ac:picMkLst>
        </pc:picChg>
        <pc:picChg chg="add mod">
          <ac:chgData name="Benoit Drouin" userId="9c35c4f616cbc505" providerId="LiveId" clId="{D920FECC-40AF-4617-9A50-CB985850183A}" dt="2026-06-18T15:47:09.458" v="1529" actId="1076"/>
          <ac:picMkLst>
            <pc:docMk/>
            <pc:sldMk cId="3162623201" sldId="409"/>
            <ac:picMk id="8" creationId="{0041A4C7-74E8-6619-0400-3CE18D906CBD}"/>
          </ac:picMkLst>
        </pc:picChg>
      </pc:sldChg>
      <pc:sldChg chg="addSp delSp modSp new mod modTransition setBg">
        <pc:chgData name="Benoit Drouin" userId="9c35c4f616cbc505" providerId="LiveId" clId="{D920FECC-40AF-4617-9A50-CB985850183A}" dt="2026-06-18T22:47:06.969" v="3705"/>
        <pc:sldMkLst>
          <pc:docMk/>
          <pc:sldMk cId="1567321030" sldId="410"/>
        </pc:sldMkLst>
        <pc:spChg chg="del mod ord">
          <ac:chgData name="Benoit Drouin" userId="9c35c4f616cbc505" providerId="LiveId" clId="{D920FECC-40AF-4617-9A50-CB985850183A}" dt="2026-06-18T21:11:12.515" v="3359" actId="478"/>
          <ac:spMkLst>
            <pc:docMk/>
            <pc:sldMk cId="1567321030" sldId="410"/>
            <ac:spMk id="2" creationId="{E65F047A-9AA5-1F34-A381-9F2497FE4996}"/>
          </ac:spMkLst>
        </pc:spChg>
        <pc:spChg chg="add mod">
          <ac:chgData name="Benoit Drouin" userId="9c35c4f616cbc505" providerId="LiveId" clId="{D920FECC-40AF-4617-9A50-CB985850183A}" dt="2026-06-18T21:10:12.194" v="3358" actId="1076"/>
          <ac:spMkLst>
            <pc:docMk/>
            <pc:sldMk cId="1567321030" sldId="410"/>
            <ac:spMk id="3" creationId="{5B6D07A5-8E31-9A60-ABA9-2E362EE95D0E}"/>
          </ac:spMkLst>
        </pc:spChg>
        <pc:spChg chg="add del mod">
          <ac:chgData name="Benoit Drouin" userId="9c35c4f616cbc505" providerId="LiveId" clId="{D920FECC-40AF-4617-9A50-CB985850183A}" dt="2026-06-18T21:11:20.400" v="3360" actId="478"/>
          <ac:spMkLst>
            <pc:docMk/>
            <pc:sldMk cId="1567321030" sldId="410"/>
            <ac:spMk id="6" creationId="{E05097FF-C7B1-83BA-A9BC-D2FB060139BB}"/>
          </ac:spMkLst>
        </pc:spChg>
        <pc:spChg chg="add del">
          <ac:chgData name="Benoit Drouin" userId="9c35c4f616cbc505" providerId="LiveId" clId="{D920FECC-40AF-4617-9A50-CB985850183A}" dt="2026-06-18T16:57:32.735" v="2117" actId="26606"/>
          <ac:spMkLst>
            <pc:docMk/>
            <pc:sldMk cId="1567321030" sldId="410"/>
            <ac:spMk id="9" creationId="{37C89E4B-3C9F-44B9-8B86-D9E3D112D8EC}"/>
          </ac:spMkLst>
        </pc:spChg>
        <pc:spChg chg="add">
          <ac:chgData name="Benoit Drouin" userId="9c35c4f616cbc505" providerId="LiveId" clId="{D920FECC-40AF-4617-9A50-CB985850183A}" dt="2026-06-18T16:57:32.735" v="2117" actId="26606"/>
          <ac:spMkLst>
            <pc:docMk/>
            <pc:sldMk cId="1567321030" sldId="410"/>
            <ac:spMk id="18" creationId="{6F828D28-8E09-41CC-8229-3070B5467A96}"/>
          </ac:spMkLst>
        </pc:spChg>
        <pc:spChg chg="add">
          <ac:chgData name="Benoit Drouin" userId="9c35c4f616cbc505" providerId="LiveId" clId="{D920FECC-40AF-4617-9A50-CB985850183A}" dt="2026-06-18T16:57:32.735" v="2117" actId="26606"/>
          <ac:spMkLst>
            <pc:docMk/>
            <pc:sldMk cId="1567321030" sldId="410"/>
            <ac:spMk id="20" creationId="{D5B012D8-7F27-4758-9AC6-C889B154BD73}"/>
          </ac:spMkLst>
        </pc:spChg>
        <pc:spChg chg="add">
          <ac:chgData name="Benoit Drouin" userId="9c35c4f616cbc505" providerId="LiveId" clId="{D920FECC-40AF-4617-9A50-CB985850183A}" dt="2026-06-18T16:57:32.735" v="2117" actId="26606"/>
          <ac:spMkLst>
            <pc:docMk/>
            <pc:sldMk cId="1567321030" sldId="410"/>
            <ac:spMk id="22" creationId="{4063B759-00FC-46D1-9898-8E8625268FAF}"/>
          </ac:spMkLst>
        </pc:spChg>
        <pc:picChg chg="add mod">
          <ac:chgData name="Benoit Drouin" userId="9c35c4f616cbc505" providerId="LiveId" clId="{D920FECC-40AF-4617-9A50-CB985850183A}" dt="2026-06-18T21:08:38.356" v="3295" actId="1076"/>
          <ac:picMkLst>
            <pc:docMk/>
            <pc:sldMk cId="1567321030" sldId="410"/>
            <ac:picMk id="4" creationId="{EE1D4367-C8CD-D1D4-73BE-96095789B47B}"/>
          </ac:picMkLst>
        </pc:picChg>
        <pc:cxnChg chg="add del">
          <ac:chgData name="Benoit Drouin" userId="9c35c4f616cbc505" providerId="LiveId" clId="{D920FECC-40AF-4617-9A50-CB985850183A}" dt="2026-06-18T16:57:32.735" v="2117" actId="26606"/>
          <ac:cxnSpMkLst>
            <pc:docMk/>
            <pc:sldMk cId="1567321030" sldId="410"/>
            <ac:cxnSpMk id="11" creationId="{AA2EAA10-076F-46BD-8F0F-B9A2FB77A85C}"/>
          </ac:cxnSpMkLst>
        </pc:cxnChg>
        <pc:cxnChg chg="add del">
          <ac:chgData name="Benoit Drouin" userId="9c35c4f616cbc505" providerId="LiveId" clId="{D920FECC-40AF-4617-9A50-CB985850183A}" dt="2026-06-18T16:57:32.735" v="2117" actId="26606"/>
          <ac:cxnSpMkLst>
            <pc:docMk/>
            <pc:sldMk cId="1567321030" sldId="410"/>
            <ac:cxnSpMk id="13" creationId="{D891E407-403B-4764-86C9-33A56D3BCAA3}"/>
          </ac:cxnSpMkLst>
        </pc:cxnChg>
      </pc:sldChg>
      <pc:sldChg chg="addSp delSp modSp new mod">
        <pc:chgData name="Benoit Drouin" userId="9c35c4f616cbc505" providerId="LiveId" clId="{D920FECC-40AF-4617-9A50-CB985850183A}" dt="2026-06-18T20:58:02.907" v="3284" actId="14100"/>
        <pc:sldMkLst>
          <pc:docMk/>
          <pc:sldMk cId="4155479771" sldId="411"/>
        </pc:sldMkLst>
        <pc:spChg chg="del">
          <ac:chgData name="Benoit Drouin" userId="9c35c4f616cbc505" providerId="LiveId" clId="{D920FECC-40AF-4617-9A50-CB985850183A}" dt="2026-06-18T16:08:03.887" v="1532" actId="478"/>
          <ac:spMkLst>
            <pc:docMk/>
            <pc:sldMk cId="4155479771" sldId="411"/>
            <ac:spMk id="2" creationId="{E5258026-4326-7901-EC8A-847814B2B2A1}"/>
          </ac:spMkLst>
        </pc:spChg>
        <pc:spChg chg="mod">
          <ac:chgData name="Benoit Drouin" userId="9c35c4f616cbc505" providerId="LiveId" clId="{D920FECC-40AF-4617-9A50-CB985850183A}" dt="2026-06-18T16:10:26.599" v="1611" actId="255"/>
          <ac:spMkLst>
            <pc:docMk/>
            <pc:sldMk cId="4155479771" sldId="411"/>
            <ac:spMk id="3" creationId="{BF875935-AA5F-604E-2A4E-78C073D7D2D4}"/>
          </ac:spMkLst>
        </pc:spChg>
        <pc:picChg chg="add mod">
          <ac:chgData name="Benoit Drouin" userId="9c35c4f616cbc505" providerId="LiveId" clId="{D920FECC-40AF-4617-9A50-CB985850183A}" dt="2026-06-18T20:58:02.907" v="3284" actId="14100"/>
          <ac:picMkLst>
            <pc:docMk/>
            <pc:sldMk cId="4155479771" sldId="411"/>
            <ac:picMk id="4" creationId="{96B7659B-3438-FC6D-909D-8BF0AB64320B}"/>
          </ac:picMkLst>
        </pc:picChg>
        <pc:picChg chg="add del mod">
          <ac:chgData name="Benoit Drouin" userId="9c35c4f616cbc505" providerId="LiveId" clId="{D920FECC-40AF-4617-9A50-CB985850183A}" dt="2026-06-18T20:57:45.374" v="3282" actId="478"/>
          <ac:picMkLst>
            <pc:docMk/>
            <pc:sldMk cId="4155479771" sldId="411"/>
            <ac:picMk id="5" creationId="{EBD63A44-B1AB-ABA8-FE8F-AF7E9146C390}"/>
          </ac:picMkLst>
        </pc:picChg>
      </pc:sldChg>
      <pc:sldChg chg="addSp delSp modSp new mod ord modTransition setBg">
        <pc:chgData name="Benoit Drouin" userId="9c35c4f616cbc505" providerId="LiveId" clId="{D920FECC-40AF-4617-9A50-CB985850183A}" dt="2026-06-18T22:53:28.920" v="3743"/>
        <pc:sldMkLst>
          <pc:docMk/>
          <pc:sldMk cId="1404825382" sldId="412"/>
        </pc:sldMkLst>
        <pc:spChg chg="del">
          <ac:chgData name="Benoit Drouin" userId="9c35c4f616cbc505" providerId="LiveId" clId="{D920FECC-40AF-4617-9A50-CB985850183A}" dt="2026-06-18T16:12:40.774" v="1613" actId="478"/>
          <ac:spMkLst>
            <pc:docMk/>
            <pc:sldMk cId="1404825382" sldId="412"/>
            <ac:spMk id="2" creationId="{5B8A88F6-9B70-D964-C8DB-A0B004E919CD}"/>
          </ac:spMkLst>
        </pc:spChg>
        <pc:spChg chg="mod ord">
          <ac:chgData name="Benoit Drouin" userId="9c35c4f616cbc505" providerId="LiveId" clId="{D920FECC-40AF-4617-9A50-CB985850183A}" dt="2026-06-18T16:20:02.962" v="1782" actId="1076"/>
          <ac:spMkLst>
            <pc:docMk/>
            <pc:sldMk cId="1404825382" sldId="412"/>
            <ac:spMk id="3" creationId="{37EEBA78-8330-1129-EF41-EE387672A2E6}"/>
          </ac:spMkLst>
        </pc:spChg>
        <pc:spChg chg="add">
          <ac:chgData name="Benoit Drouin" userId="9c35c4f616cbc505" providerId="LiveId" clId="{D920FECC-40AF-4617-9A50-CB985850183A}" dt="2026-06-18T16:19:54.462" v="1781" actId="26606"/>
          <ac:spMkLst>
            <pc:docMk/>
            <pc:sldMk cId="1404825382" sldId="412"/>
            <ac:spMk id="12" creationId="{A8CCCB6D-5162-4AAE-A5E3-3AC55410DBCE}"/>
          </ac:spMkLst>
        </pc:spChg>
        <pc:spChg chg="add">
          <ac:chgData name="Benoit Drouin" userId="9c35c4f616cbc505" providerId="LiveId" clId="{D920FECC-40AF-4617-9A50-CB985850183A}" dt="2026-06-18T16:19:54.462" v="1781" actId="26606"/>
          <ac:spMkLst>
            <pc:docMk/>
            <pc:sldMk cId="1404825382" sldId="412"/>
            <ac:spMk id="14" creationId="{0BCD8C04-CC7B-40EF-82EB-E9821F79BB86}"/>
          </ac:spMkLst>
        </pc:spChg>
        <pc:picChg chg="add mod">
          <ac:chgData name="Benoit Drouin" userId="9c35c4f616cbc505" providerId="LiveId" clId="{D920FECC-40AF-4617-9A50-CB985850183A}" dt="2026-06-18T16:19:54.462" v="1781" actId="26606"/>
          <ac:picMkLst>
            <pc:docMk/>
            <pc:sldMk cId="1404825382" sldId="412"/>
            <ac:picMk id="5" creationId="{EB7C6DED-26A7-3A60-3EE2-70D958DF4B34}"/>
          </ac:picMkLst>
        </pc:picChg>
        <pc:picChg chg="add mod">
          <ac:chgData name="Benoit Drouin" userId="9c35c4f616cbc505" providerId="LiveId" clId="{D920FECC-40AF-4617-9A50-CB985850183A}" dt="2026-06-18T16:19:54.462" v="1781" actId="26606"/>
          <ac:picMkLst>
            <pc:docMk/>
            <pc:sldMk cId="1404825382" sldId="412"/>
            <ac:picMk id="7" creationId="{DFFCFC9C-2974-5768-6144-738663C4C457}"/>
          </ac:picMkLst>
        </pc:picChg>
      </pc:sldChg>
      <pc:sldChg chg="addSp delSp modSp new mod modTransition setBg">
        <pc:chgData name="Benoit Drouin" userId="9c35c4f616cbc505" providerId="LiveId" clId="{D920FECC-40AF-4617-9A50-CB985850183A}" dt="2026-06-18T22:53:22.123" v="3742"/>
        <pc:sldMkLst>
          <pc:docMk/>
          <pc:sldMk cId="2368911132" sldId="413"/>
        </pc:sldMkLst>
        <pc:spChg chg="mod">
          <ac:chgData name="Benoit Drouin" userId="9c35c4f616cbc505" providerId="LiveId" clId="{D920FECC-40AF-4617-9A50-CB985850183A}" dt="2026-06-18T16:38:34.070" v="1938" actId="122"/>
          <ac:spMkLst>
            <pc:docMk/>
            <pc:sldMk cId="2368911132" sldId="413"/>
            <ac:spMk id="2" creationId="{802443A7-7869-AE8E-A7A8-4709CC84B152}"/>
          </ac:spMkLst>
        </pc:spChg>
        <pc:spChg chg="add">
          <ac:chgData name="Benoit Drouin" userId="9c35c4f616cbc505" providerId="LiveId" clId="{D920FECC-40AF-4617-9A50-CB985850183A}" dt="2026-06-18T16:36:10.545" v="1788" actId="26606"/>
          <ac:spMkLst>
            <pc:docMk/>
            <pc:sldMk cId="2368911132" sldId="413"/>
            <ac:spMk id="9" creationId="{B7BD7FCF-A254-4A97-A15C-319B67622677}"/>
          </ac:spMkLst>
        </pc:spChg>
        <pc:spChg chg="add">
          <ac:chgData name="Benoit Drouin" userId="9c35c4f616cbc505" providerId="LiveId" clId="{D920FECC-40AF-4617-9A50-CB985850183A}" dt="2026-06-18T16:36:10.545" v="1788" actId="26606"/>
          <ac:spMkLst>
            <pc:docMk/>
            <pc:sldMk cId="2368911132" sldId="413"/>
            <ac:spMk id="11" creationId="{52FFAF72-6204-4676-9C6F-9A4CC4D91805}"/>
          </ac:spMkLst>
        </pc:spChg>
        <pc:picChg chg="add del mod">
          <ac:chgData name="Benoit Drouin" userId="9c35c4f616cbc505" providerId="LiveId" clId="{D920FECC-40AF-4617-9A50-CB985850183A}" dt="2026-06-18T22:29:37.834" v="3647" actId="21"/>
          <ac:picMkLst>
            <pc:docMk/>
            <pc:sldMk cId="2368911132" sldId="413"/>
            <ac:picMk id="4" creationId="{6B21439E-49F8-24CF-55F8-22FD28B09A97}"/>
          </ac:picMkLst>
        </pc:picChg>
        <pc:picChg chg="add del">
          <ac:chgData name="Benoit Drouin" userId="9c35c4f616cbc505" providerId="LiveId" clId="{D920FECC-40AF-4617-9A50-CB985850183A}" dt="2026-06-18T22:29:46.413" v="3649" actId="478"/>
          <ac:picMkLst>
            <pc:docMk/>
            <pc:sldMk cId="2368911132" sldId="413"/>
            <ac:picMk id="5" creationId="{BA56EE70-2F70-36DB-C941-D72D3AAABE91}"/>
          </ac:picMkLst>
        </pc:picChg>
        <pc:picChg chg="add mod">
          <ac:chgData name="Benoit Drouin" userId="9c35c4f616cbc505" providerId="LiveId" clId="{D920FECC-40AF-4617-9A50-CB985850183A}" dt="2026-06-18T22:30:06.415" v="3652" actId="14100"/>
          <ac:picMkLst>
            <pc:docMk/>
            <pc:sldMk cId="2368911132" sldId="413"/>
            <ac:picMk id="7" creationId="{0F2CF3B3-8767-696B-B553-7C0C2CAD7CBD}"/>
          </ac:picMkLst>
        </pc:picChg>
      </pc:sldChg>
      <pc:sldChg chg="addSp modSp new mod modTransition">
        <pc:chgData name="Benoit Drouin" userId="9c35c4f616cbc505" providerId="LiveId" clId="{D920FECC-40AF-4617-9A50-CB985850183A}" dt="2026-06-18T22:51:03.979" v="3724"/>
        <pc:sldMkLst>
          <pc:docMk/>
          <pc:sldMk cId="1621921362" sldId="414"/>
        </pc:sldMkLst>
        <pc:spChg chg="mod">
          <ac:chgData name="Benoit Drouin" userId="9c35c4f616cbc505" providerId="LiveId" clId="{D920FECC-40AF-4617-9A50-CB985850183A}" dt="2026-06-18T22:50:51.306" v="3722" actId="255"/>
          <ac:spMkLst>
            <pc:docMk/>
            <pc:sldMk cId="1621921362" sldId="414"/>
            <ac:spMk id="2" creationId="{1A804A48-69BD-AC73-DDAF-10D48500E556}"/>
          </ac:spMkLst>
        </pc:spChg>
        <pc:picChg chg="add mod">
          <ac:chgData name="Benoit Drouin" userId="9c35c4f616cbc505" providerId="LiveId" clId="{D920FECC-40AF-4617-9A50-CB985850183A}" dt="2026-06-18T16:53:33.120" v="1970" actId="1076"/>
          <ac:picMkLst>
            <pc:docMk/>
            <pc:sldMk cId="1621921362" sldId="414"/>
            <ac:picMk id="4" creationId="{4B71B7DA-CC94-3D54-310A-CD0D6F126BF2}"/>
          </ac:picMkLst>
        </pc:picChg>
      </pc:sldChg>
      <pc:sldChg chg="addSp delSp modSp new mod modTransition setBg">
        <pc:chgData name="Benoit Drouin" userId="9c35c4f616cbc505" providerId="LiveId" clId="{D920FECC-40AF-4617-9A50-CB985850183A}" dt="2026-06-18T22:47:24.908" v="3707"/>
        <pc:sldMkLst>
          <pc:docMk/>
          <pc:sldMk cId="4052044391" sldId="415"/>
        </pc:sldMkLst>
        <pc:spChg chg="mod ord">
          <ac:chgData name="Benoit Drouin" userId="9c35c4f616cbc505" providerId="LiveId" clId="{D920FECC-40AF-4617-9A50-CB985850183A}" dt="2026-06-18T17:05:54.095" v="2235" actId="26606"/>
          <ac:spMkLst>
            <pc:docMk/>
            <pc:sldMk cId="4052044391" sldId="415"/>
            <ac:spMk id="2" creationId="{319CE479-D359-95DC-E422-07008FDF07FC}"/>
          </ac:spMkLst>
        </pc:spChg>
        <pc:spChg chg="add del">
          <ac:chgData name="Benoit Drouin" userId="9c35c4f616cbc505" providerId="LiveId" clId="{D920FECC-40AF-4617-9A50-CB985850183A}" dt="2026-06-18T17:05:54.095" v="2234" actId="26606"/>
          <ac:spMkLst>
            <pc:docMk/>
            <pc:sldMk cId="4052044391" sldId="415"/>
            <ac:spMk id="9" creationId="{0671A8AE-40A1-4631-A6B8-581AFF065482}"/>
          </ac:spMkLst>
        </pc:spChg>
        <pc:spChg chg="add del">
          <ac:chgData name="Benoit Drouin" userId="9c35c4f616cbc505" providerId="LiveId" clId="{D920FECC-40AF-4617-9A50-CB985850183A}" dt="2026-06-18T17:05:54.095" v="2234" actId="26606"/>
          <ac:spMkLst>
            <pc:docMk/>
            <pc:sldMk cId="4052044391" sldId="415"/>
            <ac:spMk id="11" creationId="{AB58EF07-17C2-48CF-ABB0-EEF1F17CB8F0}"/>
          </ac:spMkLst>
        </pc:spChg>
        <pc:spChg chg="add del">
          <ac:chgData name="Benoit Drouin" userId="9c35c4f616cbc505" providerId="LiveId" clId="{D920FECC-40AF-4617-9A50-CB985850183A}" dt="2026-06-18T17:05:54.095" v="2234" actId="26606"/>
          <ac:spMkLst>
            <pc:docMk/>
            <pc:sldMk cId="4052044391" sldId="415"/>
            <ac:spMk id="13" creationId="{AF2F604E-43BE-4DC3-B983-E071523364F8}"/>
          </ac:spMkLst>
        </pc:spChg>
        <pc:spChg chg="add del">
          <ac:chgData name="Benoit Drouin" userId="9c35c4f616cbc505" providerId="LiveId" clId="{D920FECC-40AF-4617-9A50-CB985850183A}" dt="2026-06-18T17:05:54.095" v="2234" actId="26606"/>
          <ac:spMkLst>
            <pc:docMk/>
            <pc:sldMk cId="4052044391" sldId="415"/>
            <ac:spMk id="15" creationId="{08C9B587-E65E-4B52-B37C-ABEBB6E87928}"/>
          </ac:spMkLst>
        </pc:spChg>
        <pc:spChg chg="add">
          <ac:chgData name="Benoit Drouin" userId="9c35c4f616cbc505" providerId="LiveId" clId="{D920FECC-40AF-4617-9A50-CB985850183A}" dt="2026-06-18T17:05:54.095" v="2235" actId="26606"/>
          <ac:spMkLst>
            <pc:docMk/>
            <pc:sldMk cId="4052044391" sldId="415"/>
            <ac:spMk id="17" creationId="{522A94E1-AEBD-4286-BFF8-0711E4CD3E3B}"/>
          </ac:spMkLst>
        </pc:spChg>
        <pc:picChg chg="add mod">
          <ac:chgData name="Benoit Drouin" userId="9c35c4f616cbc505" providerId="LiveId" clId="{D920FECC-40AF-4617-9A50-CB985850183A}" dt="2026-06-18T17:05:54.095" v="2235" actId="26606"/>
          <ac:picMkLst>
            <pc:docMk/>
            <pc:sldMk cId="4052044391" sldId="415"/>
            <ac:picMk id="4" creationId="{6798AFC1-4E2D-A438-88D4-9A8F0E313F0E}"/>
          </ac:picMkLst>
        </pc:picChg>
      </pc:sldChg>
      <pc:sldChg chg="addSp delSp modSp new mod modTransition setBg addAnim delAnim">
        <pc:chgData name="Benoit Drouin" userId="9c35c4f616cbc505" providerId="LiveId" clId="{D920FECC-40AF-4617-9A50-CB985850183A}" dt="2026-06-18T22:23:14.826" v="3590"/>
        <pc:sldMkLst>
          <pc:docMk/>
          <pc:sldMk cId="4259461994" sldId="416"/>
        </pc:sldMkLst>
        <pc:spChg chg="mod ord">
          <ac:chgData name="Benoit Drouin" userId="9c35c4f616cbc505" providerId="LiveId" clId="{D920FECC-40AF-4617-9A50-CB985850183A}" dt="2026-06-18T22:15:35.287" v="3375" actId="14100"/>
          <ac:spMkLst>
            <pc:docMk/>
            <pc:sldMk cId="4259461994" sldId="416"/>
            <ac:spMk id="2" creationId="{FCDADEA0-8459-91D7-3A1C-41D4BFD5526B}"/>
          </ac:spMkLst>
        </pc:spChg>
        <pc:spChg chg="add">
          <ac:chgData name="Benoit Drouin" userId="9c35c4f616cbc505" providerId="LiveId" clId="{D920FECC-40AF-4617-9A50-CB985850183A}" dt="2026-06-18T17:11:43.030" v="2287" actId="26606"/>
          <ac:spMkLst>
            <pc:docMk/>
            <pc:sldMk cId="4259461994" sldId="416"/>
            <ac:spMk id="6" creationId="{522A94E1-AEBD-4286-BFF8-0711E4CD3E3B}"/>
          </ac:spMkLst>
        </pc:spChg>
        <pc:spChg chg="add del">
          <ac:chgData name="Benoit Drouin" userId="9c35c4f616cbc505" providerId="LiveId" clId="{D920FECC-40AF-4617-9A50-CB985850183A}" dt="2026-06-18T17:11:27.373" v="2284" actId="26606"/>
          <ac:spMkLst>
            <pc:docMk/>
            <pc:sldMk cId="4259461994" sldId="416"/>
            <ac:spMk id="9" creationId="{522A94E1-AEBD-4286-BFF8-0711E4CD3E3B}"/>
          </ac:spMkLst>
        </pc:spChg>
        <pc:spChg chg="add del">
          <ac:chgData name="Benoit Drouin" userId="9c35c4f616cbc505" providerId="LiveId" clId="{D920FECC-40AF-4617-9A50-CB985850183A}" dt="2026-06-18T17:11:31.451" v="2286" actId="26606"/>
          <ac:spMkLst>
            <pc:docMk/>
            <pc:sldMk cId="4259461994" sldId="416"/>
            <ac:spMk id="11" creationId="{0AF57B88-1D4C-41FA-A761-EC1DD10C35CB}"/>
          </ac:spMkLst>
        </pc:spChg>
        <pc:spChg chg="add del">
          <ac:chgData name="Benoit Drouin" userId="9c35c4f616cbc505" providerId="LiveId" clId="{D920FECC-40AF-4617-9A50-CB985850183A}" dt="2026-06-18T17:11:31.451" v="2286" actId="26606"/>
          <ac:spMkLst>
            <pc:docMk/>
            <pc:sldMk cId="4259461994" sldId="416"/>
            <ac:spMk id="12" creationId="{9203DE33-2CD4-4CA8-9AF3-37C3B65133B0}"/>
          </ac:spMkLst>
        </pc:spChg>
        <pc:spChg chg="add del">
          <ac:chgData name="Benoit Drouin" userId="9c35c4f616cbc505" providerId="LiveId" clId="{D920FECC-40AF-4617-9A50-CB985850183A}" dt="2026-06-18T17:11:31.451" v="2286" actId="26606"/>
          <ac:spMkLst>
            <pc:docMk/>
            <pc:sldMk cId="4259461994" sldId="416"/>
            <ac:spMk id="13" creationId="{D2548F45-5164-4ABB-8212-7F293FDED8D4}"/>
          </ac:spMkLst>
        </pc:spChg>
        <pc:spChg chg="add del">
          <ac:chgData name="Benoit Drouin" userId="9c35c4f616cbc505" providerId="LiveId" clId="{D920FECC-40AF-4617-9A50-CB985850183A}" dt="2026-06-18T17:11:31.451" v="2286" actId="26606"/>
          <ac:spMkLst>
            <pc:docMk/>
            <pc:sldMk cId="4259461994" sldId="416"/>
            <ac:spMk id="15" creationId="{5E81CCFB-7BEF-4186-86FB-D09450B4D02D}"/>
          </ac:spMkLst>
        </pc:spChg>
        <pc:picChg chg="add mod">
          <ac:chgData name="Benoit Drouin" userId="9c35c4f616cbc505" providerId="LiveId" clId="{D920FECC-40AF-4617-9A50-CB985850183A}" dt="2026-06-18T22:16:03.147" v="3377" actId="1076"/>
          <ac:picMkLst>
            <pc:docMk/>
            <pc:sldMk cId="4259461994" sldId="416"/>
            <ac:picMk id="4" creationId="{9ECE199C-8B5F-878B-2812-F46135145B81}"/>
          </ac:picMkLst>
        </pc:picChg>
      </pc:sldChg>
      <pc:sldChg chg="addSp delSp modSp new mod setBg">
        <pc:chgData name="Benoit Drouin" userId="9c35c4f616cbc505" providerId="LiveId" clId="{D920FECC-40AF-4617-9A50-CB985850183A}" dt="2026-06-18T22:49:03.593" v="3712" actId="1076"/>
        <pc:sldMkLst>
          <pc:docMk/>
          <pc:sldMk cId="2209196034" sldId="417"/>
        </pc:sldMkLst>
        <pc:spChg chg="del">
          <ac:chgData name="Benoit Drouin" userId="9c35c4f616cbc505" providerId="LiveId" clId="{D920FECC-40AF-4617-9A50-CB985850183A}" dt="2026-06-18T17:15:00.169" v="2290" actId="478"/>
          <ac:spMkLst>
            <pc:docMk/>
            <pc:sldMk cId="2209196034" sldId="417"/>
            <ac:spMk id="2" creationId="{6DC689A1-979B-B14F-00D3-53A537BF9D8B}"/>
          </ac:spMkLst>
        </pc:spChg>
        <pc:spChg chg="mod ord">
          <ac:chgData name="Benoit Drouin" userId="9c35c4f616cbc505" providerId="LiveId" clId="{D920FECC-40AF-4617-9A50-CB985850183A}" dt="2026-06-18T22:49:03.593" v="3712" actId="1076"/>
          <ac:spMkLst>
            <pc:docMk/>
            <pc:sldMk cId="2209196034" sldId="417"/>
            <ac:spMk id="3" creationId="{C8041670-A3D1-6E09-AC5A-40229C3DA9A8}"/>
          </ac:spMkLst>
        </pc:spChg>
        <pc:spChg chg="add del">
          <ac:chgData name="Benoit Drouin" userId="9c35c4f616cbc505" providerId="LiveId" clId="{D920FECC-40AF-4617-9A50-CB985850183A}" dt="2026-06-18T17:16:58.500" v="2436" actId="26606"/>
          <ac:spMkLst>
            <pc:docMk/>
            <pc:sldMk cId="2209196034" sldId="417"/>
            <ac:spMk id="10" creationId="{9203DE33-2CD4-4CA8-9AF3-37C3B65133B0}"/>
          </ac:spMkLst>
        </pc:spChg>
        <pc:spChg chg="add del">
          <ac:chgData name="Benoit Drouin" userId="9c35c4f616cbc505" providerId="LiveId" clId="{D920FECC-40AF-4617-9A50-CB985850183A}" dt="2026-06-18T17:16:58.500" v="2436" actId="26606"/>
          <ac:spMkLst>
            <pc:docMk/>
            <pc:sldMk cId="2209196034" sldId="417"/>
            <ac:spMk id="12" creationId="{0AF57B88-1D4C-41FA-A761-EC1DD10C35CB}"/>
          </ac:spMkLst>
        </pc:spChg>
        <pc:spChg chg="add del">
          <ac:chgData name="Benoit Drouin" userId="9c35c4f616cbc505" providerId="LiveId" clId="{D920FECC-40AF-4617-9A50-CB985850183A}" dt="2026-06-18T17:16:58.500" v="2436" actId="26606"/>
          <ac:spMkLst>
            <pc:docMk/>
            <pc:sldMk cId="2209196034" sldId="417"/>
            <ac:spMk id="14" creationId="{D2548F45-5164-4ABB-8212-7F293FDED8D4}"/>
          </ac:spMkLst>
        </pc:spChg>
        <pc:spChg chg="add del">
          <ac:chgData name="Benoit Drouin" userId="9c35c4f616cbc505" providerId="LiveId" clId="{D920FECC-40AF-4617-9A50-CB985850183A}" dt="2026-06-18T17:16:58.500" v="2436" actId="26606"/>
          <ac:spMkLst>
            <pc:docMk/>
            <pc:sldMk cId="2209196034" sldId="417"/>
            <ac:spMk id="16" creationId="{5E81CCFB-7BEF-4186-86FB-D09450B4D02D}"/>
          </ac:spMkLst>
        </pc:spChg>
        <pc:spChg chg="add del">
          <ac:chgData name="Benoit Drouin" userId="9c35c4f616cbc505" providerId="LiveId" clId="{D920FECC-40AF-4617-9A50-CB985850183A}" dt="2026-06-18T17:17:01.826" v="2438" actId="26606"/>
          <ac:spMkLst>
            <pc:docMk/>
            <pc:sldMk cId="2209196034" sldId="417"/>
            <ac:spMk id="18" creationId="{C69C79E1-F916-4929-A4F3-DE763D4BFA57}"/>
          </ac:spMkLst>
        </pc:spChg>
        <pc:spChg chg="add del">
          <ac:chgData name="Benoit Drouin" userId="9c35c4f616cbc505" providerId="LiveId" clId="{D920FECC-40AF-4617-9A50-CB985850183A}" dt="2026-06-18T17:17:01.826" v="2438" actId="26606"/>
          <ac:spMkLst>
            <pc:docMk/>
            <pc:sldMk cId="2209196034" sldId="417"/>
            <ac:spMk id="19" creationId="{A4E37431-20F0-4DD6-84A9-ED2B644943A2}"/>
          </ac:spMkLst>
        </pc:spChg>
        <pc:spChg chg="add del">
          <ac:chgData name="Benoit Drouin" userId="9c35c4f616cbc505" providerId="LiveId" clId="{D920FECC-40AF-4617-9A50-CB985850183A}" dt="2026-06-18T17:17:01.826" v="2438" actId="26606"/>
          <ac:spMkLst>
            <pc:docMk/>
            <pc:sldMk cId="2209196034" sldId="417"/>
            <ac:spMk id="20" creationId="{767334AB-16BD-4EC7-8C6B-4B5171600933}"/>
          </ac:spMkLst>
        </pc:spChg>
        <pc:spChg chg="add del">
          <ac:chgData name="Benoit Drouin" userId="9c35c4f616cbc505" providerId="LiveId" clId="{D920FECC-40AF-4617-9A50-CB985850183A}" dt="2026-06-18T17:17:01.826" v="2438" actId="26606"/>
          <ac:spMkLst>
            <pc:docMk/>
            <pc:sldMk cId="2209196034" sldId="417"/>
            <ac:spMk id="21" creationId="{0AE98B72-66C6-4AB4-AF0D-BA830DE86393}"/>
          </ac:spMkLst>
        </pc:spChg>
        <pc:spChg chg="add del">
          <ac:chgData name="Benoit Drouin" userId="9c35c4f616cbc505" providerId="LiveId" clId="{D920FECC-40AF-4617-9A50-CB985850183A}" dt="2026-06-18T17:17:01.826" v="2438" actId="26606"/>
          <ac:spMkLst>
            <pc:docMk/>
            <pc:sldMk cId="2209196034" sldId="417"/>
            <ac:spMk id="22" creationId="{407EAFC6-733F-403D-BB4D-05A3A28742F1}"/>
          </ac:spMkLst>
        </pc:spChg>
        <pc:spChg chg="add del">
          <ac:chgData name="Benoit Drouin" userId="9c35c4f616cbc505" providerId="LiveId" clId="{D920FECC-40AF-4617-9A50-CB985850183A}" dt="2026-06-18T17:17:01.826" v="2438" actId="26606"/>
          <ac:spMkLst>
            <pc:docMk/>
            <pc:sldMk cId="2209196034" sldId="417"/>
            <ac:spMk id="23" creationId="{17A36730-4CB0-4F61-AD11-A44C9765833F}"/>
          </ac:spMkLst>
        </pc:spChg>
        <pc:spChg chg="add">
          <ac:chgData name="Benoit Drouin" userId="9c35c4f616cbc505" providerId="LiveId" clId="{D920FECC-40AF-4617-9A50-CB985850183A}" dt="2026-06-18T17:17:01.842" v="2439" actId="26606"/>
          <ac:spMkLst>
            <pc:docMk/>
            <pc:sldMk cId="2209196034" sldId="417"/>
            <ac:spMk id="25" creationId="{9203DE33-2CD4-4CA8-9AF3-37C3B65133B0}"/>
          </ac:spMkLst>
        </pc:spChg>
        <pc:spChg chg="add">
          <ac:chgData name="Benoit Drouin" userId="9c35c4f616cbc505" providerId="LiveId" clId="{D920FECC-40AF-4617-9A50-CB985850183A}" dt="2026-06-18T17:17:01.842" v="2439" actId="26606"/>
          <ac:spMkLst>
            <pc:docMk/>
            <pc:sldMk cId="2209196034" sldId="417"/>
            <ac:spMk id="26" creationId="{0AF57B88-1D4C-41FA-A761-EC1DD10C35CB}"/>
          </ac:spMkLst>
        </pc:spChg>
        <pc:spChg chg="add">
          <ac:chgData name="Benoit Drouin" userId="9c35c4f616cbc505" providerId="LiveId" clId="{D920FECC-40AF-4617-9A50-CB985850183A}" dt="2026-06-18T17:17:01.842" v="2439" actId="26606"/>
          <ac:spMkLst>
            <pc:docMk/>
            <pc:sldMk cId="2209196034" sldId="417"/>
            <ac:spMk id="27" creationId="{D2548F45-5164-4ABB-8212-7F293FDED8D4}"/>
          </ac:spMkLst>
        </pc:spChg>
        <pc:spChg chg="add">
          <ac:chgData name="Benoit Drouin" userId="9c35c4f616cbc505" providerId="LiveId" clId="{D920FECC-40AF-4617-9A50-CB985850183A}" dt="2026-06-18T17:17:01.842" v="2439" actId="26606"/>
          <ac:spMkLst>
            <pc:docMk/>
            <pc:sldMk cId="2209196034" sldId="417"/>
            <ac:spMk id="28" creationId="{5E81CCFB-7BEF-4186-86FB-D09450B4D02D}"/>
          </ac:spMkLst>
        </pc:spChg>
        <pc:picChg chg="add mod">
          <ac:chgData name="Benoit Drouin" userId="9c35c4f616cbc505" providerId="LiveId" clId="{D920FECC-40AF-4617-9A50-CB985850183A}" dt="2026-06-18T17:17:01.842" v="2439" actId="26606"/>
          <ac:picMkLst>
            <pc:docMk/>
            <pc:sldMk cId="2209196034" sldId="417"/>
            <ac:picMk id="5" creationId="{1B8EC168-C52D-1B8A-B7B9-41C2921E92AC}"/>
          </ac:picMkLst>
        </pc:picChg>
      </pc:sldChg>
      <pc:sldChg chg="addSp delSp modSp new mod modTransition">
        <pc:chgData name="Benoit Drouin" userId="9c35c4f616cbc505" providerId="LiveId" clId="{D920FECC-40AF-4617-9A50-CB985850183A}" dt="2026-06-18T23:26:25.857" v="3913" actId="20577"/>
        <pc:sldMkLst>
          <pc:docMk/>
          <pc:sldMk cId="451568893" sldId="418"/>
        </pc:sldMkLst>
        <pc:spChg chg="mod">
          <ac:chgData name="Benoit Drouin" userId="9c35c4f616cbc505" providerId="LiveId" clId="{D920FECC-40AF-4617-9A50-CB985850183A}" dt="2026-06-18T23:26:25.857" v="3913" actId="20577"/>
          <ac:spMkLst>
            <pc:docMk/>
            <pc:sldMk cId="451568893" sldId="418"/>
            <ac:spMk id="2" creationId="{32F2F0E0-ABEA-AE41-1EB8-932EB99AABE1}"/>
          </ac:spMkLst>
        </pc:spChg>
        <pc:picChg chg="add del">
          <ac:chgData name="Benoit Drouin" userId="9c35c4f616cbc505" providerId="LiveId" clId="{D920FECC-40AF-4617-9A50-CB985850183A}" dt="2026-06-18T20:10:35.463" v="3048" actId="22"/>
          <ac:picMkLst>
            <pc:docMk/>
            <pc:sldMk cId="451568893" sldId="418"/>
            <ac:picMk id="4" creationId="{EFF90F23-7001-78CD-08D7-CCDF92D29E02}"/>
          </ac:picMkLst>
        </pc:picChg>
        <pc:picChg chg="add mod">
          <ac:chgData name="Benoit Drouin" userId="9c35c4f616cbc505" providerId="LiveId" clId="{D920FECC-40AF-4617-9A50-CB985850183A}" dt="2026-06-18T20:10:48.606" v="3050" actId="1076"/>
          <ac:picMkLst>
            <pc:docMk/>
            <pc:sldMk cId="451568893" sldId="418"/>
            <ac:picMk id="6" creationId="{33C5675C-038D-8A6E-4F14-8DEA2E02D282}"/>
          </ac:picMkLst>
        </pc:picChg>
      </pc:sldChg>
      <pc:sldChg chg="addSp delSp modSp new mod modTransition">
        <pc:chgData name="Benoit Drouin" userId="9c35c4f616cbc505" providerId="LiveId" clId="{D920FECC-40AF-4617-9A50-CB985850183A}" dt="2026-06-18T22:52:53.857" v="3737"/>
        <pc:sldMkLst>
          <pc:docMk/>
          <pc:sldMk cId="410890224" sldId="419"/>
        </pc:sldMkLst>
        <pc:spChg chg="mod">
          <ac:chgData name="Benoit Drouin" userId="9c35c4f616cbc505" providerId="LiveId" clId="{D920FECC-40AF-4617-9A50-CB985850183A}" dt="2026-06-18T20:36:50.626" v="3263" actId="255"/>
          <ac:spMkLst>
            <pc:docMk/>
            <pc:sldMk cId="410890224" sldId="419"/>
            <ac:spMk id="2" creationId="{A9D4682F-0857-72FE-E7AC-5F1F925C40BD}"/>
          </ac:spMkLst>
        </pc:spChg>
        <pc:picChg chg="add del mod">
          <ac:chgData name="Benoit Drouin" userId="9c35c4f616cbc505" providerId="LiveId" clId="{D920FECC-40AF-4617-9A50-CB985850183A}" dt="2026-06-18T20:37:00.001" v="3265" actId="478"/>
          <ac:picMkLst>
            <pc:docMk/>
            <pc:sldMk cId="410890224" sldId="419"/>
            <ac:picMk id="4" creationId="{F6C741F1-032E-BC0B-C1F5-05B949C26CB8}"/>
          </ac:picMkLst>
        </pc:picChg>
        <pc:picChg chg="add mod">
          <ac:chgData name="Benoit Drouin" userId="9c35c4f616cbc505" providerId="LiveId" clId="{D920FECC-40AF-4617-9A50-CB985850183A}" dt="2026-06-18T20:37:45.097" v="3267" actId="1076"/>
          <ac:picMkLst>
            <pc:docMk/>
            <pc:sldMk cId="410890224" sldId="419"/>
            <ac:picMk id="6" creationId="{E601CCCF-F733-24AA-8291-67709DEB9BAF}"/>
          </ac:picMkLst>
        </pc:picChg>
      </pc:sldChg>
      <pc:sldChg chg="addSp modSp new mod modTransition">
        <pc:chgData name="Benoit Drouin" userId="9c35c4f616cbc505" providerId="LiveId" clId="{D920FECC-40AF-4617-9A50-CB985850183A}" dt="2026-06-18T23:02:28.882" v="3894"/>
        <pc:sldMkLst>
          <pc:docMk/>
          <pc:sldMk cId="2468834608" sldId="420"/>
        </pc:sldMkLst>
        <pc:spChg chg="mod">
          <ac:chgData name="Benoit Drouin" userId="9c35c4f616cbc505" providerId="LiveId" clId="{D920FECC-40AF-4617-9A50-CB985850183A}" dt="2026-06-18T23:02:09.971" v="3893" actId="255"/>
          <ac:spMkLst>
            <pc:docMk/>
            <pc:sldMk cId="2468834608" sldId="420"/>
            <ac:spMk id="2" creationId="{081F4468-D604-9BFD-495D-41122A68AF77}"/>
          </ac:spMkLst>
        </pc:spChg>
        <pc:picChg chg="add mod">
          <ac:chgData name="Benoit Drouin" userId="9c35c4f616cbc505" providerId="LiveId" clId="{D920FECC-40AF-4617-9A50-CB985850183A}" dt="2026-06-18T23:01:47.315" v="3891" actId="14100"/>
          <ac:picMkLst>
            <pc:docMk/>
            <pc:sldMk cId="2468834608" sldId="420"/>
            <ac:picMk id="4" creationId="{0B6A2937-9BF0-CC5D-3069-078CC30D721C}"/>
          </ac:picMkLst>
        </pc:picChg>
      </pc:sldChg>
      <pc:sldMasterChg chg="setBg modSldLayout">
        <pc:chgData name="Benoit Drouin" userId="9c35c4f616cbc505" providerId="LiveId" clId="{D920FECC-40AF-4617-9A50-CB985850183A}" dt="2026-06-17T21:14:04.100" v="0"/>
        <pc:sldMasterMkLst>
          <pc:docMk/>
          <pc:sldMasterMk cId="4194932565" sldId="2147483648"/>
        </pc:sldMasterMkLst>
        <pc:sldLayoutChg chg="setBg">
          <pc:chgData name="Benoit Drouin" userId="9c35c4f616cbc505" providerId="LiveId" clId="{D920FECC-40AF-4617-9A50-CB985850183A}" dt="2026-06-17T21:14:04.100" v="0"/>
          <pc:sldLayoutMkLst>
            <pc:docMk/>
            <pc:sldMasterMk cId="4194932565" sldId="2147483648"/>
            <pc:sldLayoutMk cId="3820409739" sldId="2147483649"/>
          </pc:sldLayoutMkLst>
        </pc:sldLayoutChg>
        <pc:sldLayoutChg chg="setBg">
          <pc:chgData name="Benoit Drouin" userId="9c35c4f616cbc505" providerId="LiveId" clId="{D920FECC-40AF-4617-9A50-CB985850183A}" dt="2026-06-17T21:14:04.100" v="0"/>
          <pc:sldLayoutMkLst>
            <pc:docMk/>
            <pc:sldMasterMk cId="4194932565" sldId="2147483648"/>
            <pc:sldLayoutMk cId="1564022619" sldId="2147483650"/>
          </pc:sldLayoutMkLst>
        </pc:sldLayoutChg>
        <pc:sldLayoutChg chg="setBg">
          <pc:chgData name="Benoit Drouin" userId="9c35c4f616cbc505" providerId="LiveId" clId="{D920FECC-40AF-4617-9A50-CB985850183A}" dt="2026-06-17T21:14:04.100" v="0"/>
          <pc:sldLayoutMkLst>
            <pc:docMk/>
            <pc:sldMasterMk cId="4194932565" sldId="2147483648"/>
            <pc:sldLayoutMk cId="2070724101" sldId="2147483651"/>
          </pc:sldLayoutMkLst>
        </pc:sldLayoutChg>
        <pc:sldLayoutChg chg="setBg">
          <pc:chgData name="Benoit Drouin" userId="9c35c4f616cbc505" providerId="LiveId" clId="{D920FECC-40AF-4617-9A50-CB985850183A}" dt="2026-06-17T21:14:04.100" v="0"/>
          <pc:sldLayoutMkLst>
            <pc:docMk/>
            <pc:sldMasterMk cId="4194932565" sldId="2147483648"/>
            <pc:sldLayoutMk cId="3752799441" sldId="2147483652"/>
          </pc:sldLayoutMkLst>
        </pc:sldLayoutChg>
        <pc:sldLayoutChg chg="setBg">
          <pc:chgData name="Benoit Drouin" userId="9c35c4f616cbc505" providerId="LiveId" clId="{D920FECC-40AF-4617-9A50-CB985850183A}" dt="2026-06-17T21:14:04.100" v="0"/>
          <pc:sldLayoutMkLst>
            <pc:docMk/>
            <pc:sldMasterMk cId="4194932565" sldId="2147483648"/>
            <pc:sldLayoutMk cId="133886827" sldId="2147483653"/>
          </pc:sldLayoutMkLst>
        </pc:sldLayoutChg>
        <pc:sldLayoutChg chg="setBg">
          <pc:chgData name="Benoit Drouin" userId="9c35c4f616cbc505" providerId="LiveId" clId="{D920FECC-40AF-4617-9A50-CB985850183A}" dt="2026-06-17T21:14:04.100" v="0"/>
          <pc:sldLayoutMkLst>
            <pc:docMk/>
            <pc:sldMasterMk cId="4194932565" sldId="2147483648"/>
            <pc:sldLayoutMk cId="904286082" sldId="2147483654"/>
          </pc:sldLayoutMkLst>
        </pc:sldLayoutChg>
        <pc:sldLayoutChg chg="setBg">
          <pc:chgData name="Benoit Drouin" userId="9c35c4f616cbc505" providerId="LiveId" clId="{D920FECC-40AF-4617-9A50-CB985850183A}" dt="2026-06-17T21:14:04.100" v="0"/>
          <pc:sldLayoutMkLst>
            <pc:docMk/>
            <pc:sldMasterMk cId="4194932565" sldId="2147483648"/>
            <pc:sldLayoutMk cId="3210337054" sldId="2147483655"/>
          </pc:sldLayoutMkLst>
        </pc:sldLayoutChg>
        <pc:sldLayoutChg chg="setBg">
          <pc:chgData name="Benoit Drouin" userId="9c35c4f616cbc505" providerId="LiveId" clId="{D920FECC-40AF-4617-9A50-CB985850183A}" dt="2026-06-17T21:14:04.100" v="0"/>
          <pc:sldLayoutMkLst>
            <pc:docMk/>
            <pc:sldMasterMk cId="4194932565" sldId="2147483648"/>
            <pc:sldLayoutMk cId="1874694644" sldId="2147483656"/>
          </pc:sldLayoutMkLst>
        </pc:sldLayoutChg>
        <pc:sldLayoutChg chg="setBg">
          <pc:chgData name="Benoit Drouin" userId="9c35c4f616cbc505" providerId="LiveId" clId="{D920FECC-40AF-4617-9A50-CB985850183A}" dt="2026-06-17T21:14:04.100" v="0"/>
          <pc:sldLayoutMkLst>
            <pc:docMk/>
            <pc:sldMasterMk cId="4194932565" sldId="2147483648"/>
            <pc:sldLayoutMk cId="2907936289" sldId="2147483657"/>
          </pc:sldLayoutMkLst>
        </pc:sldLayoutChg>
        <pc:sldLayoutChg chg="setBg">
          <pc:chgData name="Benoit Drouin" userId="9c35c4f616cbc505" providerId="LiveId" clId="{D920FECC-40AF-4617-9A50-CB985850183A}" dt="2026-06-17T21:14:04.100" v="0"/>
          <pc:sldLayoutMkLst>
            <pc:docMk/>
            <pc:sldMasterMk cId="4194932565" sldId="2147483648"/>
            <pc:sldLayoutMk cId="919002768" sldId="2147483658"/>
          </pc:sldLayoutMkLst>
        </pc:sldLayoutChg>
        <pc:sldLayoutChg chg="setBg">
          <pc:chgData name="Benoit Drouin" userId="9c35c4f616cbc505" providerId="LiveId" clId="{D920FECC-40AF-4617-9A50-CB985850183A}" dt="2026-06-17T21:14:04.100" v="0"/>
          <pc:sldLayoutMkLst>
            <pc:docMk/>
            <pc:sldMasterMk cId="4194932565" sldId="2147483648"/>
            <pc:sldLayoutMk cId="1678450209"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3FD987-A996-4EED-8E0A-7CD1F61ECE64}" type="datetimeFigureOut">
              <a:rPr lang="fr-CA" smtClean="0"/>
              <a:t>2026-06-18</a:t>
            </a:fld>
            <a:endParaRPr lang="fr-CA"/>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BE17B3-F233-4DB6-BEE2-77C2BAB6DFF7}" type="slidenum">
              <a:rPr lang="fr-CA" smtClean="0"/>
              <a:t>‹n°›</a:t>
            </a:fld>
            <a:endParaRPr lang="fr-CA"/>
          </a:p>
        </p:txBody>
      </p:sp>
    </p:spTree>
    <p:extLst>
      <p:ext uri="{BB962C8B-B14F-4D97-AF65-F5344CB8AC3E}">
        <p14:creationId xmlns:p14="http://schemas.microsoft.com/office/powerpoint/2010/main" val="3670916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BE17B3-F233-4DB6-BEE2-77C2BAB6DFF7}" type="slidenum">
              <a:rPr lang="fr-CA" smtClean="0"/>
              <a:t>3</a:t>
            </a:fld>
            <a:endParaRPr lang="fr-CA"/>
          </a:p>
        </p:txBody>
      </p:sp>
    </p:spTree>
    <p:extLst>
      <p:ext uri="{BB962C8B-B14F-4D97-AF65-F5344CB8AC3E}">
        <p14:creationId xmlns:p14="http://schemas.microsoft.com/office/powerpoint/2010/main" val="447339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BE17B3-F233-4DB6-BEE2-77C2BAB6DFF7}" type="slidenum">
              <a:rPr lang="fr-CA" smtClean="0"/>
              <a:t>24</a:t>
            </a:fld>
            <a:endParaRPr lang="fr-CA"/>
          </a:p>
        </p:txBody>
      </p:sp>
    </p:spTree>
    <p:extLst>
      <p:ext uri="{BB962C8B-B14F-4D97-AF65-F5344CB8AC3E}">
        <p14:creationId xmlns:p14="http://schemas.microsoft.com/office/powerpoint/2010/main" val="3050399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BE17B3-F233-4DB6-BEE2-77C2BAB6DFF7}" type="slidenum">
              <a:rPr lang="fr-CA" smtClean="0"/>
              <a:t>30</a:t>
            </a:fld>
            <a:endParaRPr lang="fr-CA"/>
          </a:p>
        </p:txBody>
      </p:sp>
    </p:spTree>
    <p:extLst>
      <p:ext uri="{BB962C8B-B14F-4D97-AF65-F5344CB8AC3E}">
        <p14:creationId xmlns:p14="http://schemas.microsoft.com/office/powerpoint/2010/main" val="4062811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BE17B3-F233-4DB6-BEE2-77C2BAB6DFF7}" type="slidenum">
              <a:rPr lang="fr-CA" smtClean="0"/>
              <a:t>47</a:t>
            </a:fld>
            <a:endParaRPr lang="fr-CA"/>
          </a:p>
        </p:txBody>
      </p:sp>
    </p:spTree>
    <p:extLst>
      <p:ext uri="{BB962C8B-B14F-4D97-AF65-F5344CB8AC3E}">
        <p14:creationId xmlns:p14="http://schemas.microsoft.com/office/powerpoint/2010/main" val="335794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BE17B3-F233-4DB6-BEE2-77C2BAB6DFF7}" type="slidenum">
              <a:rPr lang="fr-CA" smtClean="0"/>
              <a:t>58</a:t>
            </a:fld>
            <a:endParaRPr lang="fr-CA"/>
          </a:p>
        </p:txBody>
      </p:sp>
    </p:spTree>
    <p:extLst>
      <p:ext uri="{BB962C8B-B14F-4D97-AF65-F5344CB8AC3E}">
        <p14:creationId xmlns:p14="http://schemas.microsoft.com/office/powerpoint/2010/main" val="990250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C4BE17B3-F233-4DB6-BEE2-77C2BAB6DFF7}" type="slidenum">
              <a:rPr lang="fr-CA" smtClean="0"/>
              <a:t>84</a:t>
            </a:fld>
            <a:endParaRPr lang="fr-CA"/>
          </a:p>
        </p:txBody>
      </p:sp>
    </p:spTree>
    <p:extLst>
      <p:ext uri="{BB962C8B-B14F-4D97-AF65-F5344CB8AC3E}">
        <p14:creationId xmlns:p14="http://schemas.microsoft.com/office/powerpoint/2010/main" val="1913010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371F2-84DA-85C9-BFF9-CA4887A5F991}"/>
              </a:ext>
            </a:extLst>
          </p:cNvPr>
          <p:cNvSpPr>
            <a:spLocks noGrp="1"/>
          </p:cNvSpPr>
          <p:nvPr>
            <p:ph type="ctrTitle"/>
          </p:nvPr>
        </p:nvSpPr>
        <p:spPr>
          <a:xfrm>
            <a:off x="1524000" y="1122363"/>
            <a:ext cx="9144000" cy="2387600"/>
          </a:xfrm>
        </p:spPr>
        <p:txBody>
          <a:bodyPr anchor="b"/>
          <a:lstStyle>
            <a:lvl1pPr algn="ctr">
              <a:defRPr sz="6000"/>
            </a:lvl1pPr>
          </a:lstStyle>
          <a:p>
            <a:r>
              <a:rPr lang="fr-CA"/>
              <a:t>Modifier le style du titre</a:t>
            </a:r>
          </a:p>
        </p:txBody>
      </p:sp>
      <p:sp>
        <p:nvSpPr>
          <p:cNvPr id="3" name="Sous-titre 2">
            <a:extLst>
              <a:ext uri="{FF2B5EF4-FFF2-40B4-BE49-F238E27FC236}">
                <a16:creationId xmlns:a16="http://schemas.microsoft.com/office/drawing/2014/main" id="{630A3AB6-A123-2897-A44C-195F84702C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4" name="Espace réservé de la date 3">
            <a:extLst>
              <a:ext uri="{FF2B5EF4-FFF2-40B4-BE49-F238E27FC236}">
                <a16:creationId xmlns:a16="http://schemas.microsoft.com/office/drawing/2014/main" id="{C290BD44-C4C1-E72D-A2E0-723C970A5AFF}"/>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5" name="Espace réservé du pied de page 4">
            <a:extLst>
              <a:ext uri="{FF2B5EF4-FFF2-40B4-BE49-F238E27FC236}">
                <a16:creationId xmlns:a16="http://schemas.microsoft.com/office/drawing/2014/main" id="{07354E5A-2B1A-D346-169A-93410443F6B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57777C79-2E94-400C-CA09-E36F697ED304}"/>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3820409739"/>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0FED46-12F8-FBA4-9257-CB627872DA6C}"/>
              </a:ext>
            </a:extLst>
          </p:cNvPr>
          <p:cNvSpPr>
            <a:spLocks noGrp="1"/>
          </p:cNvSpPr>
          <p:nvPr>
            <p:ph type="title"/>
          </p:nvPr>
        </p:nvSpPr>
        <p:spPr/>
        <p:txBody>
          <a:bodyPr/>
          <a:lstStyle/>
          <a:p>
            <a:r>
              <a:rPr lang="fr-CA"/>
              <a:t>Modifier le style du titre</a:t>
            </a:r>
          </a:p>
        </p:txBody>
      </p:sp>
      <p:sp>
        <p:nvSpPr>
          <p:cNvPr id="3" name="Espace réservé du texte vertical 2">
            <a:extLst>
              <a:ext uri="{FF2B5EF4-FFF2-40B4-BE49-F238E27FC236}">
                <a16:creationId xmlns:a16="http://schemas.microsoft.com/office/drawing/2014/main" id="{E54F1CAB-DCFD-F69E-5C6D-3F2C9E006EA7}"/>
              </a:ext>
            </a:extLst>
          </p:cNvPr>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37FEC5F0-D3BE-4812-9DED-F3A83632B566}"/>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5" name="Espace réservé du pied de page 4">
            <a:extLst>
              <a:ext uri="{FF2B5EF4-FFF2-40B4-BE49-F238E27FC236}">
                <a16:creationId xmlns:a16="http://schemas.microsoft.com/office/drawing/2014/main" id="{F0EA2F66-2858-081F-FA15-7537ACC83F51}"/>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92A6986B-FC5F-45EA-78A5-6A3B7DFF49B4}"/>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919002768"/>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0091001-3BC7-000E-822A-239C23C39F89}"/>
              </a:ext>
            </a:extLst>
          </p:cNvPr>
          <p:cNvSpPr>
            <a:spLocks noGrp="1"/>
          </p:cNvSpPr>
          <p:nvPr>
            <p:ph type="title" orient="vert"/>
          </p:nvPr>
        </p:nvSpPr>
        <p:spPr>
          <a:xfrm>
            <a:off x="8724900" y="365125"/>
            <a:ext cx="2628900" cy="5811838"/>
          </a:xfrm>
        </p:spPr>
        <p:txBody>
          <a:bodyPr vert="eaVert"/>
          <a:lstStyle/>
          <a:p>
            <a:r>
              <a:rPr lang="fr-CA"/>
              <a:t>Modifier le style du titre</a:t>
            </a:r>
          </a:p>
        </p:txBody>
      </p:sp>
      <p:sp>
        <p:nvSpPr>
          <p:cNvPr id="3" name="Espace réservé du texte vertical 2">
            <a:extLst>
              <a:ext uri="{FF2B5EF4-FFF2-40B4-BE49-F238E27FC236}">
                <a16:creationId xmlns:a16="http://schemas.microsoft.com/office/drawing/2014/main" id="{877E200B-A678-98EB-20CB-9A641968DFF2}"/>
              </a:ext>
            </a:extLst>
          </p:cNvPr>
          <p:cNvSpPr>
            <a:spLocks noGrp="1"/>
          </p:cNvSpPr>
          <p:nvPr>
            <p:ph type="body" orient="vert" idx="1"/>
          </p:nvPr>
        </p:nvSpPr>
        <p:spPr>
          <a:xfrm>
            <a:off x="838200" y="365125"/>
            <a:ext cx="7734300" cy="5811838"/>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3E02F096-A70A-2C82-7945-983B587677EC}"/>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5" name="Espace réservé du pied de page 4">
            <a:extLst>
              <a:ext uri="{FF2B5EF4-FFF2-40B4-BE49-F238E27FC236}">
                <a16:creationId xmlns:a16="http://schemas.microsoft.com/office/drawing/2014/main" id="{0E8D1F4E-E81D-533F-0637-09642B67E6E4}"/>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6AB78265-9832-3CF8-38BC-2DC3554C0AFD}"/>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1678450209"/>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FC00F2-E5F1-15B5-47F0-8589D1BCC1A1}"/>
              </a:ext>
            </a:extLst>
          </p:cNvPr>
          <p:cNvSpPr>
            <a:spLocks noGrp="1"/>
          </p:cNvSpPr>
          <p:nvPr>
            <p:ph type="title"/>
          </p:nvPr>
        </p:nvSpPr>
        <p:spPr/>
        <p:txBody>
          <a:bodyPr/>
          <a:lstStyle/>
          <a:p>
            <a:r>
              <a:rPr lang="fr-CA"/>
              <a:t>Modifier le style du titre</a:t>
            </a:r>
          </a:p>
        </p:txBody>
      </p:sp>
      <p:sp>
        <p:nvSpPr>
          <p:cNvPr id="3" name="Espace réservé du contenu 2">
            <a:extLst>
              <a:ext uri="{FF2B5EF4-FFF2-40B4-BE49-F238E27FC236}">
                <a16:creationId xmlns:a16="http://schemas.microsoft.com/office/drawing/2014/main" id="{7ABC5C8D-4105-8D3D-F3E2-17440CA45AC0}"/>
              </a:ext>
            </a:extLst>
          </p:cNvPr>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10790943-7916-CF86-632F-82DBD85DA041}"/>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5" name="Espace réservé du pied de page 4">
            <a:extLst>
              <a:ext uri="{FF2B5EF4-FFF2-40B4-BE49-F238E27FC236}">
                <a16:creationId xmlns:a16="http://schemas.microsoft.com/office/drawing/2014/main" id="{9566288D-11A7-2E82-4531-C9120CFD9A2F}"/>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2247B286-ECBB-5353-708F-6A112D5DFD69}"/>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1564022619"/>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B9B284-531B-B998-AB69-81BA4E08AF1C}"/>
              </a:ext>
            </a:extLst>
          </p:cNvPr>
          <p:cNvSpPr>
            <a:spLocks noGrp="1"/>
          </p:cNvSpPr>
          <p:nvPr>
            <p:ph type="title"/>
          </p:nvPr>
        </p:nvSpPr>
        <p:spPr>
          <a:xfrm>
            <a:off x="831850" y="1709738"/>
            <a:ext cx="10515600" cy="2852737"/>
          </a:xfrm>
        </p:spPr>
        <p:txBody>
          <a:bodyPr anchor="b"/>
          <a:lstStyle>
            <a:lvl1pPr>
              <a:defRPr sz="6000"/>
            </a:lvl1pPr>
          </a:lstStyle>
          <a:p>
            <a:r>
              <a:rPr lang="fr-CA"/>
              <a:t>Modifier le style du titre</a:t>
            </a:r>
          </a:p>
        </p:txBody>
      </p:sp>
      <p:sp>
        <p:nvSpPr>
          <p:cNvPr id="3" name="Espace réservé du texte 2">
            <a:extLst>
              <a:ext uri="{FF2B5EF4-FFF2-40B4-BE49-F238E27FC236}">
                <a16:creationId xmlns:a16="http://schemas.microsoft.com/office/drawing/2014/main" id="{76BD30E9-3940-EF2B-B735-DC0AF9EC32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CA"/>
              <a:t>Cliquez pour modifier les styles du texte du masque</a:t>
            </a:r>
          </a:p>
        </p:txBody>
      </p:sp>
      <p:sp>
        <p:nvSpPr>
          <p:cNvPr id="4" name="Espace réservé de la date 3">
            <a:extLst>
              <a:ext uri="{FF2B5EF4-FFF2-40B4-BE49-F238E27FC236}">
                <a16:creationId xmlns:a16="http://schemas.microsoft.com/office/drawing/2014/main" id="{76E8F4B0-D4D7-6979-DA29-3B12A2EC2202}"/>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5" name="Espace réservé du pied de page 4">
            <a:extLst>
              <a:ext uri="{FF2B5EF4-FFF2-40B4-BE49-F238E27FC236}">
                <a16:creationId xmlns:a16="http://schemas.microsoft.com/office/drawing/2014/main" id="{1F2E8230-9B91-C47D-B3FE-680C879BEC55}"/>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A9931822-CC3F-1E71-8BA0-1E950803C3D3}"/>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2070724101"/>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1F9409-B368-65A2-74E4-0191685B26E4}"/>
              </a:ext>
            </a:extLst>
          </p:cNvPr>
          <p:cNvSpPr>
            <a:spLocks noGrp="1"/>
          </p:cNvSpPr>
          <p:nvPr>
            <p:ph type="title"/>
          </p:nvPr>
        </p:nvSpPr>
        <p:spPr/>
        <p:txBody>
          <a:bodyPr/>
          <a:lstStyle/>
          <a:p>
            <a:r>
              <a:rPr lang="fr-CA"/>
              <a:t>Modifier le style du titre</a:t>
            </a:r>
          </a:p>
        </p:txBody>
      </p:sp>
      <p:sp>
        <p:nvSpPr>
          <p:cNvPr id="3" name="Espace réservé du contenu 2">
            <a:extLst>
              <a:ext uri="{FF2B5EF4-FFF2-40B4-BE49-F238E27FC236}">
                <a16:creationId xmlns:a16="http://schemas.microsoft.com/office/drawing/2014/main" id="{DFEE7B5A-E5D0-21C9-FC47-A4BFE5AD1A40}"/>
              </a:ext>
            </a:extLst>
          </p:cNvPr>
          <p:cNvSpPr>
            <a:spLocks noGrp="1"/>
          </p:cNvSpPr>
          <p:nvPr>
            <p:ph sz="half" idx="1"/>
          </p:nvPr>
        </p:nvSpPr>
        <p:spPr>
          <a:xfrm>
            <a:off x="838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u contenu 3">
            <a:extLst>
              <a:ext uri="{FF2B5EF4-FFF2-40B4-BE49-F238E27FC236}">
                <a16:creationId xmlns:a16="http://schemas.microsoft.com/office/drawing/2014/main" id="{DBEE2E8E-B5EA-019D-AAE0-751FB3A2F376}"/>
              </a:ext>
            </a:extLst>
          </p:cNvPr>
          <p:cNvSpPr>
            <a:spLocks noGrp="1"/>
          </p:cNvSpPr>
          <p:nvPr>
            <p:ph sz="half" idx="2"/>
          </p:nvPr>
        </p:nvSpPr>
        <p:spPr>
          <a:xfrm>
            <a:off x="6172200" y="1825625"/>
            <a:ext cx="5181600" cy="435133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5" name="Espace réservé de la date 4">
            <a:extLst>
              <a:ext uri="{FF2B5EF4-FFF2-40B4-BE49-F238E27FC236}">
                <a16:creationId xmlns:a16="http://schemas.microsoft.com/office/drawing/2014/main" id="{8505B2E2-D5F2-AD03-2EC3-C6FB5683AA7A}"/>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6" name="Espace réservé du pied de page 5">
            <a:extLst>
              <a:ext uri="{FF2B5EF4-FFF2-40B4-BE49-F238E27FC236}">
                <a16:creationId xmlns:a16="http://schemas.microsoft.com/office/drawing/2014/main" id="{E6F2EED3-1E4D-FBB7-D1BF-C409E7F2BA38}"/>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57BB445F-78F6-3F06-5ADB-4CFCAA45BFCB}"/>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3752799441"/>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9DE96-916F-29BD-84E3-FA8C820F3B37}"/>
              </a:ext>
            </a:extLst>
          </p:cNvPr>
          <p:cNvSpPr>
            <a:spLocks noGrp="1"/>
          </p:cNvSpPr>
          <p:nvPr>
            <p:ph type="title"/>
          </p:nvPr>
        </p:nvSpPr>
        <p:spPr>
          <a:xfrm>
            <a:off x="839788" y="365125"/>
            <a:ext cx="10515600" cy="1325563"/>
          </a:xfrm>
        </p:spPr>
        <p:txBody>
          <a:bodyPr/>
          <a:lstStyle/>
          <a:p>
            <a:r>
              <a:rPr lang="fr-CA"/>
              <a:t>Modifier le style du titre</a:t>
            </a:r>
          </a:p>
        </p:txBody>
      </p:sp>
      <p:sp>
        <p:nvSpPr>
          <p:cNvPr id="3" name="Espace réservé du texte 2">
            <a:extLst>
              <a:ext uri="{FF2B5EF4-FFF2-40B4-BE49-F238E27FC236}">
                <a16:creationId xmlns:a16="http://schemas.microsoft.com/office/drawing/2014/main" id="{11DF9424-1919-D651-9DB7-EEF744FDFA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4" name="Espace réservé du contenu 3">
            <a:extLst>
              <a:ext uri="{FF2B5EF4-FFF2-40B4-BE49-F238E27FC236}">
                <a16:creationId xmlns:a16="http://schemas.microsoft.com/office/drawing/2014/main" id="{3B84DF55-FB88-962C-543F-93A930CC8522}"/>
              </a:ext>
            </a:extLst>
          </p:cNvPr>
          <p:cNvSpPr>
            <a:spLocks noGrp="1"/>
          </p:cNvSpPr>
          <p:nvPr>
            <p:ph sz="half" idx="2"/>
          </p:nvPr>
        </p:nvSpPr>
        <p:spPr>
          <a:xfrm>
            <a:off x="839788" y="2505075"/>
            <a:ext cx="5157787"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5" name="Espace réservé du texte 4">
            <a:extLst>
              <a:ext uri="{FF2B5EF4-FFF2-40B4-BE49-F238E27FC236}">
                <a16:creationId xmlns:a16="http://schemas.microsoft.com/office/drawing/2014/main" id="{2168EC43-8AAF-9B3C-8F3E-E51C3466B1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Cliquez pour modifier les styles du texte du masque</a:t>
            </a:r>
          </a:p>
        </p:txBody>
      </p:sp>
      <p:sp>
        <p:nvSpPr>
          <p:cNvPr id="6" name="Espace réservé du contenu 5">
            <a:extLst>
              <a:ext uri="{FF2B5EF4-FFF2-40B4-BE49-F238E27FC236}">
                <a16:creationId xmlns:a16="http://schemas.microsoft.com/office/drawing/2014/main" id="{55EF0B75-EA35-587A-D59E-E54CD9247135}"/>
              </a:ext>
            </a:extLst>
          </p:cNvPr>
          <p:cNvSpPr>
            <a:spLocks noGrp="1"/>
          </p:cNvSpPr>
          <p:nvPr>
            <p:ph sz="quarter" idx="4"/>
          </p:nvPr>
        </p:nvSpPr>
        <p:spPr>
          <a:xfrm>
            <a:off x="6172200" y="2505075"/>
            <a:ext cx="5183188" cy="3684588"/>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7" name="Espace réservé de la date 6">
            <a:extLst>
              <a:ext uri="{FF2B5EF4-FFF2-40B4-BE49-F238E27FC236}">
                <a16:creationId xmlns:a16="http://schemas.microsoft.com/office/drawing/2014/main" id="{06A2420D-5DFE-9C74-86A4-33E466B6CD9E}"/>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8" name="Espace réservé du pied de page 7">
            <a:extLst>
              <a:ext uri="{FF2B5EF4-FFF2-40B4-BE49-F238E27FC236}">
                <a16:creationId xmlns:a16="http://schemas.microsoft.com/office/drawing/2014/main" id="{4BBCA9C9-2856-8490-294A-6B3C3E43CF21}"/>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E21F3C2A-606F-8762-4B61-7F50612565E8}"/>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133886827"/>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2A6F2-CF83-55E9-A610-0F5837AA611E}"/>
              </a:ext>
            </a:extLst>
          </p:cNvPr>
          <p:cNvSpPr>
            <a:spLocks noGrp="1"/>
          </p:cNvSpPr>
          <p:nvPr>
            <p:ph type="title"/>
          </p:nvPr>
        </p:nvSpPr>
        <p:spPr/>
        <p:txBody>
          <a:bodyPr/>
          <a:lstStyle/>
          <a:p>
            <a:r>
              <a:rPr lang="fr-CA"/>
              <a:t>Modifier le style du titre</a:t>
            </a:r>
          </a:p>
        </p:txBody>
      </p:sp>
      <p:sp>
        <p:nvSpPr>
          <p:cNvPr id="3" name="Espace réservé de la date 2">
            <a:extLst>
              <a:ext uri="{FF2B5EF4-FFF2-40B4-BE49-F238E27FC236}">
                <a16:creationId xmlns:a16="http://schemas.microsoft.com/office/drawing/2014/main" id="{9C7A8E83-7B18-CFA9-EDA9-4375B4C0558C}"/>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4" name="Espace réservé du pied de page 3">
            <a:extLst>
              <a:ext uri="{FF2B5EF4-FFF2-40B4-BE49-F238E27FC236}">
                <a16:creationId xmlns:a16="http://schemas.microsoft.com/office/drawing/2014/main" id="{8BAF46A8-7E89-7302-B794-062AF97CBBD3}"/>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B25E6981-132C-6432-3D8B-4E1E82459EB1}"/>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904286082"/>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0C751D4-FF51-0745-AB04-F356811AD502}"/>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3" name="Espace réservé du pied de page 2">
            <a:extLst>
              <a:ext uri="{FF2B5EF4-FFF2-40B4-BE49-F238E27FC236}">
                <a16:creationId xmlns:a16="http://schemas.microsoft.com/office/drawing/2014/main" id="{77366A14-16EF-5F46-276B-92C460E277C6}"/>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A1FA8F2D-3C56-74E4-3DDD-6654EB83A878}"/>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3210337054"/>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956938-F7C9-D444-788D-E6E92AF1F2B9}"/>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p>
        </p:txBody>
      </p:sp>
      <p:sp>
        <p:nvSpPr>
          <p:cNvPr id="3" name="Espace réservé du contenu 2">
            <a:extLst>
              <a:ext uri="{FF2B5EF4-FFF2-40B4-BE49-F238E27FC236}">
                <a16:creationId xmlns:a16="http://schemas.microsoft.com/office/drawing/2014/main" id="{1A8C12AA-1340-E360-8C41-52ED6D2DAF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u texte 3">
            <a:extLst>
              <a:ext uri="{FF2B5EF4-FFF2-40B4-BE49-F238E27FC236}">
                <a16:creationId xmlns:a16="http://schemas.microsoft.com/office/drawing/2014/main" id="{05A16E37-3765-18FF-75A7-8A84AFEA6A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AE603C34-DEAE-A819-CCD0-1993EFC7BE2A}"/>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6" name="Espace réservé du pied de page 5">
            <a:extLst>
              <a:ext uri="{FF2B5EF4-FFF2-40B4-BE49-F238E27FC236}">
                <a16:creationId xmlns:a16="http://schemas.microsoft.com/office/drawing/2014/main" id="{FD9281E5-F31E-9D4B-0448-34CA01C76C8B}"/>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A42B362A-B244-CCD2-94BF-22B9AE900BB2}"/>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1874694644"/>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3E21F0-0533-E701-F513-7D7E8967AA73}"/>
              </a:ext>
            </a:extLst>
          </p:cNvPr>
          <p:cNvSpPr>
            <a:spLocks noGrp="1"/>
          </p:cNvSpPr>
          <p:nvPr>
            <p:ph type="title"/>
          </p:nvPr>
        </p:nvSpPr>
        <p:spPr>
          <a:xfrm>
            <a:off x="839788" y="457200"/>
            <a:ext cx="3932237" cy="1600200"/>
          </a:xfrm>
        </p:spPr>
        <p:txBody>
          <a:bodyPr anchor="b"/>
          <a:lstStyle>
            <a:lvl1pPr>
              <a:defRPr sz="3200"/>
            </a:lvl1pPr>
          </a:lstStyle>
          <a:p>
            <a:r>
              <a:rPr lang="fr-CA"/>
              <a:t>Modifier le style du titre</a:t>
            </a:r>
          </a:p>
        </p:txBody>
      </p:sp>
      <p:sp>
        <p:nvSpPr>
          <p:cNvPr id="3" name="Espace réservé pour une image  2">
            <a:extLst>
              <a:ext uri="{FF2B5EF4-FFF2-40B4-BE49-F238E27FC236}">
                <a16:creationId xmlns:a16="http://schemas.microsoft.com/office/drawing/2014/main" id="{C2A0A317-34E9-27E0-3AD9-AE5FA98297C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049402AD-F62F-D7A9-C919-30BFB9DBA5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Cliquez pour modifier les styles du texte du masque</a:t>
            </a:r>
          </a:p>
        </p:txBody>
      </p:sp>
      <p:sp>
        <p:nvSpPr>
          <p:cNvPr id="5" name="Espace réservé de la date 4">
            <a:extLst>
              <a:ext uri="{FF2B5EF4-FFF2-40B4-BE49-F238E27FC236}">
                <a16:creationId xmlns:a16="http://schemas.microsoft.com/office/drawing/2014/main" id="{9B4B3F61-75B9-DB32-6135-2E0122C00CEA}"/>
              </a:ext>
            </a:extLst>
          </p:cNvPr>
          <p:cNvSpPr>
            <a:spLocks noGrp="1"/>
          </p:cNvSpPr>
          <p:nvPr>
            <p:ph type="dt" sz="half" idx="10"/>
          </p:nvPr>
        </p:nvSpPr>
        <p:spPr/>
        <p:txBody>
          <a:bodyPr/>
          <a:lstStyle/>
          <a:p>
            <a:fld id="{7E85FBF9-31EC-4C9A-B4AC-6A8A7EA2543B}" type="datetimeFigureOut">
              <a:rPr lang="fr-CA" smtClean="0"/>
              <a:t>2026-06-18</a:t>
            </a:fld>
            <a:endParaRPr lang="fr-CA"/>
          </a:p>
        </p:txBody>
      </p:sp>
      <p:sp>
        <p:nvSpPr>
          <p:cNvPr id="6" name="Espace réservé du pied de page 5">
            <a:extLst>
              <a:ext uri="{FF2B5EF4-FFF2-40B4-BE49-F238E27FC236}">
                <a16:creationId xmlns:a16="http://schemas.microsoft.com/office/drawing/2014/main" id="{AF6489A8-FF97-44FD-5A4E-5A63BEDBD2CD}"/>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8261C59F-406A-9E2B-3082-1315B7DBC6AE}"/>
              </a:ext>
            </a:extLst>
          </p:cNvPr>
          <p:cNvSpPr>
            <a:spLocks noGrp="1"/>
          </p:cNvSpPr>
          <p:nvPr>
            <p:ph type="sldNum" sz="quarter" idx="12"/>
          </p:nvPr>
        </p:nvSpPr>
        <p:spPr/>
        <p:txBody>
          <a:bodyPr/>
          <a:lstStyle/>
          <a:p>
            <a:fld id="{934F3A61-8A56-4E13-B6EA-95861A7B5400}" type="slidenum">
              <a:rPr lang="fr-CA" smtClean="0"/>
              <a:t>‹n°›</a:t>
            </a:fld>
            <a:endParaRPr lang="fr-CA"/>
          </a:p>
        </p:txBody>
      </p:sp>
    </p:spTree>
    <p:extLst>
      <p:ext uri="{BB962C8B-B14F-4D97-AF65-F5344CB8AC3E}">
        <p14:creationId xmlns:p14="http://schemas.microsoft.com/office/powerpoint/2010/main" val="2907936289"/>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21BB0D4-0D14-22B2-A41E-29A383A4AF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Modifier le style du titre</a:t>
            </a:r>
          </a:p>
        </p:txBody>
      </p:sp>
      <p:sp>
        <p:nvSpPr>
          <p:cNvPr id="3" name="Espace réservé du texte 2">
            <a:extLst>
              <a:ext uri="{FF2B5EF4-FFF2-40B4-BE49-F238E27FC236}">
                <a16:creationId xmlns:a16="http://schemas.microsoft.com/office/drawing/2014/main" id="{EF125B5C-109F-0C14-A66F-01A833B70F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828226EA-C86A-207E-8B9C-F9D885F74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85FBF9-31EC-4C9A-B4AC-6A8A7EA2543B}" type="datetimeFigureOut">
              <a:rPr lang="fr-CA" smtClean="0"/>
              <a:t>2026-06-18</a:t>
            </a:fld>
            <a:endParaRPr lang="fr-CA"/>
          </a:p>
        </p:txBody>
      </p:sp>
      <p:sp>
        <p:nvSpPr>
          <p:cNvPr id="5" name="Espace réservé du pied de page 4">
            <a:extLst>
              <a:ext uri="{FF2B5EF4-FFF2-40B4-BE49-F238E27FC236}">
                <a16:creationId xmlns:a16="http://schemas.microsoft.com/office/drawing/2014/main" id="{EB81392D-BDF3-743A-47D1-9AC020FBFD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23B6456B-9620-B4B6-8B79-7243B119E7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34F3A61-8A56-4E13-B6EA-95861A7B5400}" type="slidenum">
              <a:rPr lang="fr-CA" smtClean="0"/>
              <a:t>‹n°›</a:t>
            </a:fld>
            <a:endParaRPr lang="fr-CA"/>
          </a:p>
        </p:txBody>
      </p:sp>
    </p:spTree>
    <p:extLst>
      <p:ext uri="{BB962C8B-B14F-4D97-AF65-F5344CB8AC3E}">
        <p14:creationId xmlns:p14="http://schemas.microsoft.com/office/powerpoint/2010/main" val="4194932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image" Target="../media/image126.jpeg"/><Relationship Id="rId1" Type="http://schemas.openxmlformats.org/officeDocument/2006/relationships/slideLayout" Target="../slideLayouts/slideLayout6.xml"/><Relationship Id="rId4" Type="http://schemas.openxmlformats.org/officeDocument/2006/relationships/image" Target="../media/image128.jpeg"/></Relationships>
</file>

<file path=ppt/slides/_rels/slide10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135.jp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6.xml"/><Relationship Id="rId4" Type="http://schemas.microsoft.com/office/2007/relationships/hdphoto" Target="../media/hdphoto3.wdp"/></Relationships>
</file>

<file path=ppt/slides/_rels/slide5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image" Target="../media/image64.jpg"/><Relationship Id="rId1" Type="http://schemas.openxmlformats.org/officeDocument/2006/relationships/slideLayout" Target="../slideLayouts/slideLayout6.xml"/><Relationship Id="rId4" Type="http://schemas.openxmlformats.org/officeDocument/2006/relationships/image" Target="../media/image66.jp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69.png"/><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jp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png"/></Relationships>
</file>

<file path=ppt/slides/_rels/slide92.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10.png"/><Relationship Id="rId1" Type="http://schemas.openxmlformats.org/officeDocument/2006/relationships/slideLayout" Target="../slideLayouts/slideLayout6.xml"/><Relationship Id="rId6" Type="http://schemas.openxmlformats.org/officeDocument/2006/relationships/image" Target="../media/image112.png"/><Relationship Id="rId5" Type="http://schemas.microsoft.com/office/2007/relationships/hdphoto" Target="../media/hdphoto6.wdp"/><Relationship Id="rId4" Type="http://schemas.openxmlformats.org/officeDocument/2006/relationships/image" Target="../media/image111.png"/></Relationships>
</file>

<file path=ppt/slides/_rels/slide9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hyperlink" Target="https://infodunordtremblant.ca/wp-content/uploads/sites/27/2023/06/IMG_9144-e1687459703964-1024x768.jpeg" TargetMode="Externa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81038DF4-EE80-3DA1-EA03-CF6B33BEE3C2}"/>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a:stretch>
            <a:fillRect/>
          </a:stretch>
        </p:blipFill>
        <p:spPr>
          <a:xfrm>
            <a:off x="20" y="1"/>
            <a:ext cx="12191980" cy="6857999"/>
          </a:xfrm>
          <a:prstGeom prst="rect">
            <a:avLst/>
          </a:prstGeom>
        </p:spPr>
      </p:pic>
      <p:sp>
        <p:nvSpPr>
          <p:cNvPr id="2" name="Titre 1">
            <a:extLst>
              <a:ext uri="{FF2B5EF4-FFF2-40B4-BE49-F238E27FC236}">
                <a16:creationId xmlns:a16="http://schemas.microsoft.com/office/drawing/2014/main" id="{06E5944F-058A-0FD9-1D0B-88FE85B53C30}"/>
              </a:ext>
            </a:extLst>
          </p:cNvPr>
          <p:cNvSpPr>
            <a:spLocks noGrp="1"/>
          </p:cNvSpPr>
          <p:nvPr>
            <p:ph type="ctrTitle"/>
          </p:nvPr>
        </p:nvSpPr>
        <p:spPr>
          <a:xfrm>
            <a:off x="1524000" y="3154810"/>
            <a:ext cx="9144000" cy="2468793"/>
          </a:xfrm>
        </p:spPr>
        <p:txBody>
          <a:bodyPr>
            <a:normAutofit fontScale="90000"/>
          </a:bodyPr>
          <a:lstStyle/>
          <a:p>
            <a:r>
              <a:rPr lang="fr-CA" dirty="0">
                <a:solidFill>
                  <a:srgbClr val="FFFFFF"/>
                </a:solidFill>
                <a:latin typeface="Algerian" panose="04020705040A02060702" pitchFamily="82" charset="0"/>
              </a:rPr>
              <a:t>Huberdeau</a:t>
            </a:r>
            <a:br>
              <a:rPr lang="fr-CA" dirty="0">
                <a:solidFill>
                  <a:srgbClr val="FFFFFF"/>
                </a:solidFill>
                <a:latin typeface="Algerian" panose="04020705040A02060702" pitchFamily="82" charset="0"/>
              </a:rPr>
            </a:br>
            <a:r>
              <a:rPr lang="fr-CA" sz="4000" dirty="0">
                <a:solidFill>
                  <a:srgbClr val="FFFFFF"/>
                </a:solidFill>
                <a:latin typeface="Algerian" panose="04020705040A02060702" pitchFamily="82" charset="0"/>
              </a:rPr>
              <a:t>DE LA GENÈSE À AUJOURD’HUI</a:t>
            </a:r>
            <a:br>
              <a:rPr lang="fr-CA" sz="4000" dirty="0">
                <a:solidFill>
                  <a:srgbClr val="FFFFFF"/>
                </a:solidFill>
                <a:latin typeface="Algerian" panose="04020705040A02060702" pitchFamily="82" charset="0"/>
              </a:rPr>
            </a:br>
            <a:br>
              <a:rPr lang="fr-CA" sz="4000" dirty="0">
                <a:solidFill>
                  <a:srgbClr val="FFFFFF"/>
                </a:solidFill>
                <a:latin typeface="Algerian" panose="04020705040A02060702" pitchFamily="82" charset="0"/>
              </a:rPr>
            </a:br>
            <a:br>
              <a:rPr lang="fr-CA" sz="4000" dirty="0">
                <a:solidFill>
                  <a:srgbClr val="FFFFFF"/>
                </a:solidFill>
                <a:latin typeface="Algerian" panose="04020705040A02060702" pitchFamily="82" charset="0"/>
              </a:rPr>
            </a:br>
            <a:br>
              <a:rPr lang="fr-CA" sz="4000" dirty="0">
                <a:solidFill>
                  <a:srgbClr val="FFFFFF"/>
                </a:solidFill>
                <a:latin typeface="Algerian" panose="04020705040A02060702" pitchFamily="82" charset="0"/>
              </a:rPr>
            </a:br>
            <a:br>
              <a:rPr lang="fr-CA" sz="4000" dirty="0">
                <a:solidFill>
                  <a:srgbClr val="FFFFFF"/>
                </a:solidFill>
                <a:latin typeface="Algerian" panose="04020705040A02060702" pitchFamily="82" charset="0"/>
              </a:rPr>
            </a:br>
            <a:br>
              <a:rPr lang="fr-CA" sz="4000" dirty="0">
                <a:solidFill>
                  <a:srgbClr val="FFFFFF"/>
                </a:solidFill>
                <a:latin typeface="Algerian" panose="04020705040A02060702" pitchFamily="82" charset="0"/>
              </a:rPr>
            </a:br>
            <a:br>
              <a:rPr lang="fr-CA" sz="4000" dirty="0">
                <a:solidFill>
                  <a:srgbClr val="FFFFFF"/>
                </a:solidFill>
                <a:latin typeface="Algerian" panose="04020705040A02060702" pitchFamily="82" charset="0"/>
              </a:rPr>
            </a:br>
            <a:r>
              <a:rPr lang="fr-CA" sz="4000" dirty="0">
                <a:solidFill>
                  <a:srgbClr val="FFFFFF"/>
                </a:solidFill>
                <a:latin typeface="Algerian" panose="04020705040A02060702" pitchFamily="82" charset="0"/>
              </a:rPr>
              <a:t>Chronologie</a:t>
            </a:r>
          </a:p>
        </p:txBody>
      </p:sp>
    </p:spTree>
    <p:extLst>
      <p:ext uri="{BB962C8B-B14F-4D97-AF65-F5344CB8AC3E}">
        <p14:creationId xmlns:p14="http://schemas.microsoft.com/office/powerpoint/2010/main" val="23486525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4460">
        <p14:reveal/>
      </p:transition>
    </mc:Choice>
    <mc:Fallback xmlns="">
      <p:transition spd="slow" advClick="0" advTm="44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C0F87867-DC65-FFF9-FA38-30B605D6AAF6}"/>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3700" kern="1200">
                <a:solidFill>
                  <a:schemeClr val="tx1"/>
                </a:solidFill>
                <a:latin typeface="+mj-lt"/>
                <a:ea typeface="+mj-ea"/>
                <a:cs typeface="+mj-cs"/>
              </a:rPr>
              <a:t>L’Europe subissait un petit âge glaciaire qui a perduré jusqu’en </a:t>
            </a:r>
            <a:r>
              <a:rPr lang="en-US" sz="3700" b="1" kern="1200">
                <a:solidFill>
                  <a:schemeClr val="tx1"/>
                </a:solidFill>
                <a:latin typeface="+mj-lt"/>
                <a:ea typeface="+mj-ea"/>
                <a:cs typeface="+mj-cs"/>
              </a:rPr>
              <a:t>1850</a:t>
            </a:r>
            <a:r>
              <a:rPr lang="en-US" sz="3700" kern="1200">
                <a:solidFill>
                  <a:schemeClr val="tx1"/>
                </a:solidFill>
                <a:latin typeface="+mj-lt"/>
                <a:ea typeface="+mj-ea"/>
                <a:cs typeface="+mj-cs"/>
              </a:rPr>
              <a:t> environ. </a:t>
            </a:r>
            <a:br>
              <a:rPr lang="en-US" sz="3700" kern="1200">
                <a:solidFill>
                  <a:schemeClr val="tx1"/>
                </a:solidFill>
                <a:latin typeface="+mj-lt"/>
                <a:ea typeface="+mj-ea"/>
                <a:cs typeface="+mj-cs"/>
              </a:rPr>
            </a:br>
            <a:br>
              <a:rPr lang="en-US" sz="3700" kern="1200">
                <a:solidFill>
                  <a:schemeClr val="tx1"/>
                </a:solidFill>
                <a:latin typeface="+mj-lt"/>
                <a:ea typeface="+mj-ea"/>
                <a:cs typeface="+mj-cs"/>
              </a:rPr>
            </a:br>
            <a:r>
              <a:rPr lang="en-US" sz="3700" kern="1200">
                <a:solidFill>
                  <a:schemeClr val="tx1"/>
                </a:solidFill>
                <a:latin typeface="+mj-lt"/>
                <a:ea typeface="+mj-ea"/>
                <a:cs typeface="+mj-cs"/>
              </a:rPr>
              <a:t>La demande pour les fourrures était très grande.</a:t>
            </a:r>
          </a:p>
        </p:txBody>
      </p:sp>
      <p:pic>
        <p:nvPicPr>
          <p:cNvPr id="4" name="Image 3">
            <a:extLst>
              <a:ext uri="{FF2B5EF4-FFF2-40B4-BE49-F238E27FC236}">
                <a16:creationId xmlns:a16="http://schemas.microsoft.com/office/drawing/2014/main" id="{77AEA39D-4B12-2944-C45D-FCB9B72DEFD3}"/>
              </a:ext>
            </a:extLst>
          </p:cNvPr>
          <p:cNvPicPr>
            <a:picLocks noChangeAspect="1"/>
          </p:cNvPicPr>
          <p:nvPr/>
        </p:nvPicPr>
        <p:blipFill>
          <a:blip r:embed="rId2">
            <a:extLst>
              <a:ext uri="{28A0092B-C50C-407E-A947-70E740481C1C}">
                <a14:useLocalDpi xmlns:a14="http://schemas.microsoft.com/office/drawing/2010/main" val="0"/>
              </a:ext>
            </a:extLst>
          </a:blip>
          <a:srcRect l="8059"/>
          <a:stretch>
            <a:fillRect/>
          </a:stretch>
        </p:blipFill>
        <p:spPr>
          <a:xfrm>
            <a:off x="7228816" y="643467"/>
            <a:ext cx="3697154" cy="5571066"/>
          </a:xfrm>
          <a:prstGeom prst="rect">
            <a:avLst/>
          </a:prstGeom>
        </p:spPr>
      </p:pic>
    </p:spTree>
    <p:extLst>
      <p:ext uri="{BB962C8B-B14F-4D97-AF65-F5344CB8AC3E}">
        <p14:creationId xmlns:p14="http://schemas.microsoft.com/office/powerpoint/2010/main" val="1756903999"/>
      </p:ext>
    </p:extLst>
  </p:cSld>
  <p:clrMapOvr>
    <a:masterClrMapping/>
  </p:clrMapOvr>
  <mc:AlternateContent xmlns:mc="http://schemas.openxmlformats.org/markup-compatibility/2006" xmlns:p14="http://schemas.microsoft.com/office/powerpoint/2010/main">
    <mc:Choice Requires="p14">
      <p:transition spd="slow" p14:dur="3400" advClick="0" advTm="8773">
        <p14:reveal/>
      </p:transition>
    </mc:Choice>
    <mc:Fallback xmlns="">
      <p:transition spd="slow" advClick="0" advTm="87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61B2FE73-89CB-5BF2-56EF-449465843472}"/>
              </a:ext>
            </a:extLst>
          </p:cNvPr>
          <p:cNvSpPr>
            <a:spLocks noGrp="1"/>
          </p:cNvSpPr>
          <p:nvPr>
            <p:ph type="title"/>
          </p:nvPr>
        </p:nvSpPr>
        <p:spPr>
          <a:xfrm>
            <a:off x="2342487" y="226875"/>
            <a:ext cx="7952052" cy="614209"/>
          </a:xfrm>
        </p:spPr>
        <p:txBody>
          <a:bodyPr vert="horz" lIns="91440" tIns="45720" rIns="91440" bIns="45720" rtlCol="0" anchor="b">
            <a:normAutofit/>
          </a:bodyPr>
          <a:lstStyle/>
          <a:p>
            <a:r>
              <a:rPr lang="en-US" sz="3600" b="1" kern="1200" dirty="0">
                <a:solidFill>
                  <a:schemeClr val="tx1"/>
                </a:solidFill>
                <a:latin typeface="+mj-lt"/>
                <a:ea typeface="+mj-ea"/>
                <a:cs typeface="+mj-cs"/>
              </a:rPr>
              <a:t>1991 – Installation d’un </a:t>
            </a:r>
            <a:r>
              <a:rPr lang="en-US" sz="3600" b="1" kern="1200" dirty="0" err="1">
                <a:solidFill>
                  <a:schemeClr val="tx1"/>
                </a:solidFill>
                <a:latin typeface="+mj-lt"/>
                <a:ea typeface="+mj-ea"/>
                <a:cs typeface="+mj-cs"/>
              </a:rPr>
              <a:t>pont</a:t>
            </a:r>
            <a:r>
              <a:rPr lang="en-US" sz="3600" b="1" kern="1200" dirty="0">
                <a:solidFill>
                  <a:schemeClr val="tx1"/>
                </a:solidFill>
                <a:latin typeface="+mj-lt"/>
                <a:ea typeface="+mj-ea"/>
                <a:cs typeface="+mj-cs"/>
              </a:rPr>
              <a:t> </a:t>
            </a:r>
            <a:r>
              <a:rPr lang="en-US" sz="3600" b="1" kern="1200" dirty="0" err="1">
                <a:solidFill>
                  <a:schemeClr val="tx1"/>
                </a:solidFill>
                <a:latin typeface="+mj-lt"/>
                <a:ea typeface="+mj-ea"/>
                <a:cs typeface="+mj-cs"/>
              </a:rPr>
              <a:t>temporaire</a:t>
            </a:r>
            <a:endParaRPr lang="en-US" sz="3600" b="1"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0504C047-4084-0084-7DAB-E6429BCD85CD}"/>
              </a:ext>
            </a:extLst>
          </p:cNvPr>
          <p:cNvPicPr>
            <a:picLocks noChangeAspect="1"/>
          </p:cNvPicPr>
          <p:nvPr/>
        </p:nvPicPr>
        <p:blipFill>
          <a:blip r:embed="rId2"/>
          <a:srcRect l="1840" t="5039"/>
          <a:stretch>
            <a:fillRect/>
          </a:stretch>
        </p:blipFill>
        <p:spPr>
          <a:xfrm>
            <a:off x="2630001" y="983090"/>
            <a:ext cx="7377023" cy="54653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63463880"/>
      </p:ext>
    </p:extLst>
  </p:cSld>
  <p:clrMapOvr>
    <a:masterClrMapping/>
  </p:clrMapOvr>
  <mc:AlternateContent xmlns:mc="http://schemas.openxmlformats.org/markup-compatibility/2006">
    <mc:Choice xmlns:p14="http://schemas.microsoft.com/office/powerpoint/2010/main" Requires="p14">
      <p:transition spd="slow" p14:dur="3400" advClick="0" advTm="5000">
        <p14:reveal/>
      </p:transition>
    </mc:Choice>
    <mc:Fallback>
      <p:transition spd="slow" advClick="0" advTm="5000">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4C7C98-28DD-9555-C328-47B3F3CF66C6}"/>
              </a:ext>
            </a:extLst>
          </p:cNvPr>
          <p:cNvSpPr>
            <a:spLocks noGrp="1"/>
          </p:cNvSpPr>
          <p:nvPr>
            <p:ph type="title"/>
          </p:nvPr>
        </p:nvSpPr>
        <p:spPr>
          <a:xfrm>
            <a:off x="640080" y="5653087"/>
            <a:ext cx="10911840" cy="640081"/>
          </a:xfrm>
        </p:spPr>
        <p:txBody>
          <a:bodyPr>
            <a:normAutofit/>
          </a:bodyPr>
          <a:lstStyle/>
          <a:p>
            <a:pPr algn="ctr"/>
            <a:r>
              <a:rPr lang="fr-CA" sz="3200" b="1" dirty="0"/>
              <a:t>2001</a:t>
            </a:r>
            <a:r>
              <a:rPr lang="fr-CA" sz="3200" dirty="0"/>
              <a:t> – Nouveau pont</a:t>
            </a:r>
          </a:p>
        </p:txBody>
      </p:sp>
      <p:pic>
        <p:nvPicPr>
          <p:cNvPr id="4" name="Image 3">
            <a:extLst>
              <a:ext uri="{FF2B5EF4-FFF2-40B4-BE49-F238E27FC236}">
                <a16:creationId xmlns:a16="http://schemas.microsoft.com/office/drawing/2014/main" id="{7A67FBB4-3EAE-3AE0-B9DB-A4D9BCFE61D6}"/>
              </a:ext>
            </a:extLst>
          </p:cNvPr>
          <p:cNvPicPr>
            <a:picLocks noChangeAspect="1"/>
          </p:cNvPicPr>
          <p:nvPr/>
        </p:nvPicPr>
        <p:blipFill>
          <a:blip r:embed="rId2"/>
          <a:srcRect t="11506" r="1" b="18964"/>
          <a:stretch>
            <a:fillRect/>
          </a:stretch>
        </p:blipFill>
        <p:spPr>
          <a:xfrm>
            <a:off x="530489" y="542926"/>
            <a:ext cx="11131022" cy="4933950"/>
          </a:xfrm>
          <a:prstGeom prst="rect">
            <a:avLst/>
          </a:prstGeom>
          <a:ln w="19050">
            <a:solidFill>
              <a:schemeClr val="tx1"/>
            </a:solidFill>
            <a:miter lim="800000"/>
          </a:ln>
        </p:spPr>
      </p:pic>
    </p:spTree>
    <p:extLst>
      <p:ext uri="{BB962C8B-B14F-4D97-AF65-F5344CB8AC3E}">
        <p14:creationId xmlns:p14="http://schemas.microsoft.com/office/powerpoint/2010/main" val="20262304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4599">
        <p14:reveal/>
      </p:transition>
    </mc:Choice>
    <mc:Fallback xmlns="">
      <p:transition spd="slow" advClick="0" advTm="45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804A48-69BD-AC73-DDAF-10D48500E556}"/>
              </a:ext>
            </a:extLst>
          </p:cNvPr>
          <p:cNvSpPr>
            <a:spLocks noGrp="1"/>
          </p:cNvSpPr>
          <p:nvPr>
            <p:ph type="title"/>
          </p:nvPr>
        </p:nvSpPr>
        <p:spPr>
          <a:xfrm>
            <a:off x="284017" y="5360837"/>
            <a:ext cx="11741727" cy="1325563"/>
          </a:xfrm>
        </p:spPr>
        <p:txBody>
          <a:bodyPr>
            <a:normAutofit/>
          </a:bodyPr>
          <a:lstStyle/>
          <a:p>
            <a:pPr algn="ctr"/>
            <a:r>
              <a:rPr lang="fr-CA" sz="3200" dirty="0"/>
              <a:t>2001- Ancienne forge et garage, le resto-bar </a:t>
            </a:r>
            <a:r>
              <a:rPr lang="fr-CA" sz="3200" u="sng" dirty="0"/>
              <a:t>devient le Bon Vivant</a:t>
            </a:r>
          </a:p>
        </p:txBody>
      </p:sp>
      <p:pic>
        <p:nvPicPr>
          <p:cNvPr id="4" name="Image 3">
            <a:extLst>
              <a:ext uri="{FF2B5EF4-FFF2-40B4-BE49-F238E27FC236}">
                <a16:creationId xmlns:a16="http://schemas.microsoft.com/office/drawing/2014/main" id="{4B71B7DA-CC94-3D54-310A-CD0D6F126BF2}"/>
              </a:ext>
            </a:extLst>
          </p:cNvPr>
          <p:cNvPicPr>
            <a:picLocks noChangeAspect="1"/>
          </p:cNvPicPr>
          <p:nvPr/>
        </p:nvPicPr>
        <p:blipFill>
          <a:blip r:embed="rId2"/>
          <a:stretch>
            <a:fillRect/>
          </a:stretch>
        </p:blipFill>
        <p:spPr>
          <a:xfrm>
            <a:off x="1039091" y="325445"/>
            <a:ext cx="9753600" cy="4910701"/>
          </a:xfrm>
          <a:prstGeom prst="rect">
            <a:avLst/>
          </a:prstGeom>
        </p:spPr>
      </p:pic>
    </p:spTree>
    <p:extLst>
      <p:ext uri="{BB962C8B-B14F-4D97-AF65-F5344CB8AC3E}">
        <p14:creationId xmlns:p14="http://schemas.microsoft.com/office/powerpoint/2010/main" val="1621921362"/>
      </p:ext>
    </p:extLst>
  </p:cSld>
  <p:clrMapOvr>
    <a:masterClrMapping/>
  </p:clrMapOvr>
  <mc:AlternateContent xmlns:mc="http://schemas.openxmlformats.org/markup-compatibility/2006">
    <mc:Choice xmlns:p14="http://schemas.microsoft.com/office/powerpoint/2010/main" Requires="p14">
      <p:transition spd="slow" p14:dur="3400" advClick="0" advTm="8000">
        <p14:reveal/>
      </p:transition>
    </mc:Choice>
    <mc:Fallback>
      <p:transition spd="slow" advClick="0" advTm="8000">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D4682F-0857-72FE-E7AC-5F1F925C40BD}"/>
              </a:ext>
            </a:extLst>
          </p:cNvPr>
          <p:cNvSpPr>
            <a:spLocks noGrp="1"/>
          </p:cNvSpPr>
          <p:nvPr>
            <p:ph type="title"/>
          </p:nvPr>
        </p:nvSpPr>
        <p:spPr>
          <a:xfrm>
            <a:off x="464127" y="115743"/>
            <a:ext cx="10515600" cy="1325563"/>
          </a:xfrm>
        </p:spPr>
        <p:txBody>
          <a:bodyPr>
            <a:normAutofit/>
          </a:bodyPr>
          <a:lstStyle/>
          <a:p>
            <a:pPr algn="ctr"/>
            <a:r>
              <a:rPr lang="fr-CA" sz="3200" dirty="0"/>
              <a:t>2010 – L’ancien moulin à scie devient Bois de foyer Provost</a:t>
            </a:r>
          </a:p>
        </p:txBody>
      </p:sp>
      <p:pic>
        <p:nvPicPr>
          <p:cNvPr id="6" name="Image 5">
            <a:extLst>
              <a:ext uri="{FF2B5EF4-FFF2-40B4-BE49-F238E27FC236}">
                <a16:creationId xmlns:a16="http://schemas.microsoft.com/office/drawing/2014/main" id="{E601CCCF-F733-24AA-8291-67709DEB9BAF}"/>
              </a:ext>
            </a:extLst>
          </p:cNvPr>
          <p:cNvPicPr>
            <a:picLocks noChangeAspect="1"/>
          </p:cNvPicPr>
          <p:nvPr/>
        </p:nvPicPr>
        <p:blipFill>
          <a:blip r:embed="rId2"/>
          <a:stretch>
            <a:fillRect/>
          </a:stretch>
        </p:blipFill>
        <p:spPr>
          <a:xfrm>
            <a:off x="775353" y="1549094"/>
            <a:ext cx="10188823" cy="4077053"/>
          </a:xfrm>
          <a:prstGeom prst="rect">
            <a:avLst/>
          </a:prstGeom>
        </p:spPr>
      </p:pic>
    </p:spTree>
    <p:extLst>
      <p:ext uri="{BB962C8B-B14F-4D97-AF65-F5344CB8AC3E}">
        <p14:creationId xmlns:p14="http://schemas.microsoft.com/office/powerpoint/2010/main" val="410890224"/>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B646C36-EEEC-4D52-8E8E-206F4CD8A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226CB3B3-29DF-AF61-CAB3-2A97FD060449}"/>
              </a:ext>
            </a:extLst>
          </p:cNvPr>
          <p:cNvSpPr>
            <a:spLocks noGrp="1"/>
          </p:cNvSpPr>
          <p:nvPr>
            <p:ph type="title"/>
          </p:nvPr>
        </p:nvSpPr>
        <p:spPr>
          <a:xfrm>
            <a:off x="677119" y="810623"/>
            <a:ext cx="4894428" cy="5440076"/>
          </a:xfrm>
        </p:spPr>
        <p:txBody>
          <a:bodyPr vert="horz" lIns="91440" tIns="45720" rIns="91440" bIns="45720" rtlCol="0" anchor="b">
            <a:normAutofit fontScale="90000"/>
          </a:bodyPr>
          <a:lstStyle/>
          <a:p>
            <a:pPr algn="ctr"/>
            <a:r>
              <a:rPr lang="en-US" sz="3600" kern="1200" dirty="0">
                <a:solidFill>
                  <a:schemeClr val="bg1"/>
                </a:solidFill>
                <a:latin typeface="+mj-lt"/>
                <a:ea typeface="+mj-ea"/>
                <a:cs typeface="+mj-cs"/>
              </a:rPr>
              <a:t>2013 – Jonathan Drouin </a:t>
            </a:r>
            <a:r>
              <a:rPr lang="en-US" sz="3600" kern="1200" dirty="0" err="1">
                <a:solidFill>
                  <a:schemeClr val="bg1"/>
                </a:solidFill>
                <a:latin typeface="+mj-lt"/>
                <a:ea typeface="+mj-ea"/>
                <a:cs typeface="+mj-cs"/>
              </a:rPr>
              <a:t>repêché</a:t>
            </a:r>
            <a:r>
              <a:rPr lang="en-US" sz="3600" kern="1200" dirty="0">
                <a:solidFill>
                  <a:schemeClr val="bg1"/>
                </a:solidFill>
                <a:latin typeface="+mj-lt"/>
                <a:ea typeface="+mj-ea"/>
                <a:cs typeface="+mj-cs"/>
              </a:rPr>
              <a:t> par la LNH.</a:t>
            </a:r>
            <a:br>
              <a:rPr lang="en-US" sz="3600" kern="1200" dirty="0">
                <a:solidFill>
                  <a:schemeClr val="bg1"/>
                </a:solidFill>
                <a:latin typeface="+mj-lt"/>
                <a:ea typeface="+mj-ea"/>
                <a:cs typeface="+mj-cs"/>
              </a:rPr>
            </a:br>
            <a:br>
              <a:rPr lang="en-US" sz="3600" kern="1200" dirty="0">
                <a:solidFill>
                  <a:schemeClr val="bg1"/>
                </a:solidFill>
                <a:latin typeface="+mj-lt"/>
                <a:ea typeface="+mj-ea"/>
                <a:cs typeface="+mj-cs"/>
              </a:rPr>
            </a:br>
            <a:r>
              <a:rPr lang="en-US" sz="3600" dirty="0">
                <a:solidFill>
                  <a:schemeClr val="bg1"/>
                </a:solidFill>
              </a:rPr>
              <a:t>A </a:t>
            </a:r>
            <a:r>
              <a:rPr lang="en-US" sz="3600" dirty="0" err="1">
                <a:solidFill>
                  <a:schemeClr val="bg1"/>
                </a:solidFill>
              </a:rPr>
              <a:t>joué</a:t>
            </a:r>
            <a:r>
              <a:rPr lang="en-US" sz="3600" dirty="0">
                <a:solidFill>
                  <a:schemeClr val="bg1"/>
                </a:solidFill>
              </a:rPr>
              <a:t> pour:</a:t>
            </a:r>
            <a:br>
              <a:rPr lang="en-US" sz="3600" dirty="0">
                <a:solidFill>
                  <a:schemeClr val="bg1"/>
                </a:solidFill>
              </a:rPr>
            </a:br>
            <a:r>
              <a:rPr lang="en-US" sz="3600" dirty="0">
                <a:solidFill>
                  <a:schemeClr val="bg1"/>
                </a:solidFill>
              </a:rPr>
              <a:t>Lightening de Tampa Bay</a:t>
            </a:r>
            <a:br>
              <a:rPr lang="en-US" sz="3600" dirty="0">
                <a:solidFill>
                  <a:schemeClr val="bg1"/>
                </a:solidFill>
              </a:rPr>
            </a:br>
            <a:r>
              <a:rPr lang="en-US" sz="3600" dirty="0">
                <a:solidFill>
                  <a:schemeClr val="bg1"/>
                </a:solidFill>
              </a:rPr>
              <a:t>Canadiens de Montréal</a:t>
            </a:r>
            <a:br>
              <a:rPr lang="en-US" sz="3600" dirty="0">
                <a:solidFill>
                  <a:schemeClr val="bg1"/>
                </a:solidFill>
              </a:rPr>
            </a:br>
            <a:r>
              <a:rPr lang="en-US" sz="3600" dirty="0">
                <a:solidFill>
                  <a:schemeClr val="bg1"/>
                </a:solidFill>
              </a:rPr>
              <a:t>Avalanche du Colorado</a:t>
            </a:r>
            <a:br>
              <a:rPr lang="en-US" sz="3600" dirty="0">
                <a:solidFill>
                  <a:schemeClr val="bg1"/>
                </a:solidFill>
              </a:rPr>
            </a:br>
            <a:r>
              <a:rPr lang="en-US" sz="3600" dirty="0">
                <a:solidFill>
                  <a:schemeClr val="bg1"/>
                </a:solidFill>
              </a:rPr>
              <a:t>Islanders de New York</a:t>
            </a:r>
            <a:br>
              <a:rPr lang="en-US" sz="3600" dirty="0">
                <a:solidFill>
                  <a:schemeClr val="bg1"/>
                </a:solidFill>
              </a:rPr>
            </a:br>
            <a:br>
              <a:rPr lang="en-US" sz="3600" dirty="0">
                <a:solidFill>
                  <a:schemeClr val="bg1"/>
                </a:solidFill>
              </a:rPr>
            </a:br>
            <a:r>
              <a:rPr lang="en-US" sz="3600" dirty="0" err="1">
                <a:solidFill>
                  <a:schemeClr val="bg1"/>
                </a:solidFill>
              </a:rPr>
              <a:t>Maintenant</a:t>
            </a:r>
            <a:r>
              <a:rPr lang="en-US" sz="3600" dirty="0">
                <a:solidFill>
                  <a:schemeClr val="bg1"/>
                </a:solidFill>
              </a:rPr>
              <a:t> </a:t>
            </a:r>
            <a:br>
              <a:rPr lang="en-US" sz="3600" dirty="0">
                <a:solidFill>
                  <a:schemeClr val="bg1"/>
                </a:solidFill>
              </a:rPr>
            </a:br>
            <a:r>
              <a:rPr lang="en-US" sz="3600" dirty="0">
                <a:solidFill>
                  <a:schemeClr val="bg1"/>
                </a:solidFill>
              </a:rPr>
              <a:t>Blues de St-Louis</a:t>
            </a:r>
            <a:br>
              <a:rPr lang="en-US" sz="3600" dirty="0">
                <a:solidFill>
                  <a:schemeClr val="bg1"/>
                </a:solidFill>
              </a:rPr>
            </a:br>
            <a:endParaRPr lang="en-US" sz="3600" kern="1200" dirty="0">
              <a:solidFill>
                <a:schemeClr val="bg1"/>
              </a:solidFill>
              <a:latin typeface="+mj-lt"/>
              <a:ea typeface="+mj-ea"/>
              <a:cs typeface="+mj-cs"/>
            </a:endParaRPr>
          </a:p>
        </p:txBody>
      </p:sp>
      <p:grpSp>
        <p:nvGrpSpPr>
          <p:cNvPr id="37" name="Group 36">
            <a:extLst>
              <a:ext uri="{FF2B5EF4-FFF2-40B4-BE49-F238E27FC236}">
                <a16:creationId xmlns:a16="http://schemas.microsoft.com/office/drawing/2014/main" id="{B2EBBF56-923D-48A7-9F8F-86E33CFA3E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81655" y="673020"/>
            <a:ext cx="4833902" cy="5683329"/>
            <a:chOff x="1674895" y="1345036"/>
            <a:chExt cx="5428610" cy="4210939"/>
          </a:xfrm>
        </p:grpSpPr>
        <p:sp>
          <p:nvSpPr>
            <p:cNvPr id="38" name="Rectangle 37">
              <a:extLst>
                <a:ext uri="{FF2B5EF4-FFF2-40B4-BE49-F238E27FC236}">
                  <a16:creationId xmlns:a16="http://schemas.microsoft.com/office/drawing/2014/main" id="{A6D5794E-BC9E-4A8A-BB29-9A32C8F267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216175AF-13E0-4D14-8638-11BBE8359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895" y="1345036"/>
              <a:ext cx="5428610" cy="4210939"/>
            </a:xfrm>
            <a:prstGeom prst="rect">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Rectangle 40">
            <a:extLst>
              <a:ext uri="{FF2B5EF4-FFF2-40B4-BE49-F238E27FC236}">
                <a16:creationId xmlns:a16="http://schemas.microsoft.com/office/drawing/2014/main" id="{8258443E-B333-44F4-8D49-1EAB1C1A4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0256" y="596822"/>
            <a:ext cx="4833901" cy="5653877"/>
          </a:xfrm>
          <a:prstGeom prst="rect">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3427" y="1159624"/>
            <a:ext cx="1054466" cy="469689"/>
            <a:chOff x="9841624" y="4115729"/>
            <a:chExt cx="602169" cy="268223"/>
          </a:xfrm>
          <a:solidFill>
            <a:schemeClr val="bg1"/>
          </a:solidFill>
        </p:grpSpPr>
        <p:sp>
          <p:nvSpPr>
            <p:cNvPr id="44" name="Freeform: Shape 43">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pic>
        <p:nvPicPr>
          <p:cNvPr id="4" name="Image 3">
            <a:extLst>
              <a:ext uri="{FF2B5EF4-FFF2-40B4-BE49-F238E27FC236}">
                <a16:creationId xmlns:a16="http://schemas.microsoft.com/office/drawing/2014/main" id="{87EA384A-D4E7-39FE-79FE-B831A7787CA2}"/>
              </a:ext>
            </a:extLst>
          </p:cNvPr>
          <p:cNvPicPr>
            <a:picLocks noChangeAspect="1"/>
          </p:cNvPicPr>
          <p:nvPr/>
        </p:nvPicPr>
        <p:blipFill>
          <a:blip r:embed="rId2"/>
          <a:stretch>
            <a:fillRect/>
          </a:stretch>
        </p:blipFill>
        <p:spPr>
          <a:xfrm>
            <a:off x="7101298" y="1126418"/>
            <a:ext cx="3331817" cy="4594684"/>
          </a:xfrm>
          <a:prstGeom prst="rect">
            <a:avLst/>
          </a:prstGeom>
          <a:ln w="28575">
            <a:noFill/>
          </a:ln>
        </p:spPr>
      </p:pic>
      <p:sp>
        <p:nvSpPr>
          <p:cNvPr id="50" name="Graphic 212">
            <a:extLst>
              <a:ext uri="{FF2B5EF4-FFF2-40B4-BE49-F238E27FC236}">
                <a16:creationId xmlns:a16="http://schemas.microsoft.com/office/drawing/2014/main" id="{4FB204DF-284E-45F6-A017-79A4DF57BC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24285" y="1286612"/>
            <a:ext cx="891445" cy="8914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2" name="Graphic 212">
            <a:extLst>
              <a:ext uri="{FF2B5EF4-FFF2-40B4-BE49-F238E27FC236}">
                <a16:creationId xmlns:a16="http://schemas.microsoft.com/office/drawing/2014/main" id="{EB8560A9-B281-46EB-A304-1E4A5A00D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24285" y="1286612"/>
            <a:ext cx="891445" cy="89144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4" name="Oval 53">
            <a:extLst>
              <a:ext uri="{FF2B5EF4-FFF2-40B4-BE49-F238E27FC236}">
                <a16:creationId xmlns:a16="http://schemas.microsoft.com/office/drawing/2014/main" id="{4D1A5E71-B6B6-486A-8CDC-C7ABD9B90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1256" y="5416520"/>
            <a:ext cx="419129" cy="419129"/>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Oval 55">
            <a:extLst>
              <a:ext uri="{FF2B5EF4-FFF2-40B4-BE49-F238E27FC236}">
                <a16:creationId xmlns:a16="http://schemas.microsoft.com/office/drawing/2014/main" id="{667882DD-56E8-460E-99D5-86E71982D5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31256" y="5416520"/>
            <a:ext cx="419129" cy="419129"/>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523481413"/>
      </p:ext>
    </p:extLst>
  </p:cSld>
  <p:clrMapOvr>
    <a:masterClrMapping/>
  </p:clrMapOvr>
  <mc:AlternateContent xmlns:mc="http://schemas.openxmlformats.org/markup-compatibility/2006">
    <mc:Choice xmlns:p14="http://schemas.microsoft.com/office/powerpoint/2010/main" Requires="p14">
      <p:transition spd="slow" p14:dur="3400" advClick="0" advTm="11000">
        <p14:reveal/>
      </p:transition>
    </mc:Choice>
    <mc:Fallback>
      <p:transition spd="slow" advClick="0" advTm="11000">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3CB30A-6941-C08F-EBE4-EBFA49B45F20}"/>
              </a:ext>
            </a:extLst>
          </p:cNvPr>
          <p:cNvSpPr>
            <a:spLocks noGrp="1"/>
          </p:cNvSpPr>
          <p:nvPr>
            <p:ph type="title"/>
          </p:nvPr>
        </p:nvSpPr>
        <p:spPr>
          <a:xfrm>
            <a:off x="640080" y="5643562"/>
            <a:ext cx="10911840" cy="873970"/>
          </a:xfrm>
        </p:spPr>
        <p:txBody>
          <a:bodyPr>
            <a:normAutofit fontScale="90000"/>
          </a:bodyPr>
          <a:lstStyle/>
          <a:p>
            <a:pPr algn="ctr"/>
            <a:r>
              <a:rPr lang="fr-CA" sz="3200" b="1" dirty="0">
                <a:solidFill>
                  <a:schemeClr val="bg1"/>
                </a:solidFill>
              </a:rPr>
              <a:t>2014</a:t>
            </a:r>
            <a:r>
              <a:rPr lang="fr-CA" sz="3200" dirty="0">
                <a:solidFill>
                  <a:schemeClr val="bg1"/>
                </a:solidFill>
              </a:rPr>
              <a:t> – Ouverture de la nouvelle résidence pour personnes âgées </a:t>
            </a:r>
            <a:br>
              <a:rPr lang="fr-CA" sz="3200" dirty="0">
                <a:solidFill>
                  <a:schemeClr val="bg1"/>
                </a:solidFill>
              </a:rPr>
            </a:br>
            <a:r>
              <a:rPr lang="fr-CA" sz="3200" dirty="0">
                <a:solidFill>
                  <a:schemeClr val="bg1"/>
                </a:solidFill>
              </a:rPr>
              <a:t>Vallée de la Rouge</a:t>
            </a:r>
          </a:p>
        </p:txBody>
      </p:sp>
      <p:pic>
        <p:nvPicPr>
          <p:cNvPr id="4" name="Image 3">
            <a:extLst>
              <a:ext uri="{FF2B5EF4-FFF2-40B4-BE49-F238E27FC236}">
                <a16:creationId xmlns:a16="http://schemas.microsoft.com/office/drawing/2014/main" id="{2247F06C-42D1-1A26-78D9-0323147A4164}"/>
              </a:ext>
            </a:extLst>
          </p:cNvPr>
          <p:cNvPicPr>
            <a:picLocks noChangeAspect="1"/>
          </p:cNvPicPr>
          <p:nvPr/>
        </p:nvPicPr>
        <p:blipFill>
          <a:blip r:embed="rId2"/>
          <a:srcRect t="22640" r="1" b="6440"/>
          <a:stretch>
            <a:fillRect/>
          </a:stretch>
        </p:blipFill>
        <p:spPr>
          <a:xfrm>
            <a:off x="640080" y="592455"/>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14597090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advClick="0" advTm="6000">
        <p14:reveal/>
      </p:transition>
    </mc:Choice>
    <mc:Fallback>
      <p:transition spd="slow" advClick="0"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419E57-154B-21B4-3A11-175DA8E2FB50}"/>
              </a:ext>
            </a:extLst>
          </p:cNvPr>
          <p:cNvSpPr>
            <a:spLocks noGrp="1"/>
          </p:cNvSpPr>
          <p:nvPr>
            <p:ph type="title"/>
          </p:nvPr>
        </p:nvSpPr>
        <p:spPr>
          <a:xfrm>
            <a:off x="361950" y="288925"/>
            <a:ext cx="11468099" cy="1158875"/>
          </a:xfrm>
        </p:spPr>
        <p:txBody>
          <a:bodyPr>
            <a:noAutofit/>
          </a:bodyPr>
          <a:lstStyle/>
          <a:p>
            <a:pPr algn="ctr"/>
            <a:r>
              <a:rPr lang="fr-CA" sz="3200" b="1" dirty="0"/>
              <a:t>2014</a:t>
            </a:r>
            <a:r>
              <a:rPr lang="fr-CA" sz="3200" dirty="0"/>
              <a:t> - Inauguration du parc Ghyslaine et Frédéric Back en mémoire de l’institutrice du village et du célèbre cinéaste d’animation </a:t>
            </a:r>
          </a:p>
        </p:txBody>
      </p:sp>
      <p:pic>
        <p:nvPicPr>
          <p:cNvPr id="4" name="Image 3">
            <a:extLst>
              <a:ext uri="{FF2B5EF4-FFF2-40B4-BE49-F238E27FC236}">
                <a16:creationId xmlns:a16="http://schemas.microsoft.com/office/drawing/2014/main" id="{B171BD37-ADD5-26AB-5BBD-4BC072BB1D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013" y="1619249"/>
            <a:ext cx="4471283" cy="4471283"/>
          </a:xfrm>
          <a:prstGeom prst="rect">
            <a:avLst/>
          </a:prstGeom>
        </p:spPr>
      </p:pic>
      <p:pic>
        <p:nvPicPr>
          <p:cNvPr id="8" name="Image 7">
            <a:extLst>
              <a:ext uri="{FF2B5EF4-FFF2-40B4-BE49-F238E27FC236}">
                <a16:creationId xmlns:a16="http://schemas.microsoft.com/office/drawing/2014/main" id="{6081BB3C-A0F9-903D-8E68-A32FB13890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5937" y="1619249"/>
            <a:ext cx="3323519" cy="4431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 9">
            <a:extLst>
              <a:ext uri="{FF2B5EF4-FFF2-40B4-BE49-F238E27FC236}">
                <a16:creationId xmlns:a16="http://schemas.microsoft.com/office/drawing/2014/main" id="{AB0DA529-61C9-5C6A-628D-8B8A150EE2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000236" y="2193131"/>
            <a:ext cx="4431357" cy="33235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ZoneTexte 10">
            <a:extLst>
              <a:ext uri="{FF2B5EF4-FFF2-40B4-BE49-F238E27FC236}">
                <a16:creationId xmlns:a16="http://schemas.microsoft.com/office/drawing/2014/main" id="{8CB5A6B2-74ED-C296-2760-23AE434CE20E}"/>
              </a:ext>
            </a:extLst>
          </p:cNvPr>
          <p:cNvSpPr txBox="1"/>
          <p:nvPr/>
        </p:nvSpPr>
        <p:spPr>
          <a:xfrm>
            <a:off x="6095999" y="6160831"/>
            <a:ext cx="687421" cy="369332"/>
          </a:xfrm>
          <a:prstGeom prst="rect">
            <a:avLst/>
          </a:prstGeom>
          <a:noFill/>
        </p:spPr>
        <p:txBody>
          <a:bodyPr wrap="square" rtlCol="0">
            <a:spAutoFit/>
          </a:bodyPr>
          <a:lstStyle/>
          <a:p>
            <a:r>
              <a:rPr lang="fr-CA" b="1" dirty="0"/>
              <a:t>2014</a:t>
            </a:r>
          </a:p>
        </p:txBody>
      </p:sp>
      <p:sp>
        <p:nvSpPr>
          <p:cNvPr id="12" name="ZoneTexte 11">
            <a:extLst>
              <a:ext uri="{FF2B5EF4-FFF2-40B4-BE49-F238E27FC236}">
                <a16:creationId xmlns:a16="http://schemas.microsoft.com/office/drawing/2014/main" id="{EDFA832B-EB67-CF8A-CE7A-B23CA5A77C43}"/>
              </a:ext>
            </a:extLst>
          </p:cNvPr>
          <p:cNvSpPr txBox="1"/>
          <p:nvPr/>
        </p:nvSpPr>
        <p:spPr>
          <a:xfrm>
            <a:off x="9824578" y="6160831"/>
            <a:ext cx="687421" cy="369332"/>
          </a:xfrm>
          <a:prstGeom prst="rect">
            <a:avLst/>
          </a:prstGeom>
          <a:noFill/>
        </p:spPr>
        <p:txBody>
          <a:bodyPr wrap="square" rtlCol="0">
            <a:spAutoFit/>
          </a:bodyPr>
          <a:lstStyle/>
          <a:p>
            <a:r>
              <a:rPr lang="fr-CA" b="1" dirty="0"/>
              <a:t>2024</a:t>
            </a:r>
          </a:p>
        </p:txBody>
      </p:sp>
    </p:spTree>
    <p:extLst>
      <p:ext uri="{BB962C8B-B14F-4D97-AF65-F5344CB8AC3E}">
        <p14:creationId xmlns:p14="http://schemas.microsoft.com/office/powerpoint/2010/main" val="2121364170"/>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F2F0E0-ABEA-AE41-1EB8-932EB99AABE1}"/>
              </a:ext>
            </a:extLst>
          </p:cNvPr>
          <p:cNvSpPr>
            <a:spLocks noGrp="1"/>
          </p:cNvSpPr>
          <p:nvPr>
            <p:ph type="title"/>
          </p:nvPr>
        </p:nvSpPr>
        <p:spPr>
          <a:xfrm>
            <a:off x="858982" y="1459379"/>
            <a:ext cx="3910445" cy="4541914"/>
          </a:xfrm>
        </p:spPr>
        <p:txBody>
          <a:bodyPr>
            <a:normAutofit/>
          </a:bodyPr>
          <a:lstStyle/>
          <a:p>
            <a:pPr algn="ctr"/>
            <a:r>
              <a:rPr lang="fr-CA" sz="2800" dirty="0"/>
              <a:t>2020 – Fermeture du restaurant Chez </a:t>
            </a:r>
            <a:r>
              <a:rPr lang="fr-CA" sz="2800" dirty="0" err="1"/>
              <a:t>Jeanbette</a:t>
            </a:r>
            <a:r>
              <a:rPr lang="fr-CA" sz="2800" dirty="0"/>
              <a:t>.</a:t>
            </a:r>
            <a:br>
              <a:rPr lang="fr-CA" sz="2800" dirty="0"/>
            </a:br>
            <a:br>
              <a:rPr lang="fr-CA" sz="2800" dirty="0"/>
            </a:br>
            <a:r>
              <a:rPr lang="fr-CA" sz="2800" dirty="0"/>
              <a:t>L’immeuble ayant hébergé de nombreux restos est maintenant résidentiel.</a:t>
            </a:r>
          </a:p>
        </p:txBody>
      </p:sp>
      <p:pic>
        <p:nvPicPr>
          <p:cNvPr id="6" name="Image 5">
            <a:extLst>
              <a:ext uri="{FF2B5EF4-FFF2-40B4-BE49-F238E27FC236}">
                <a16:creationId xmlns:a16="http://schemas.microsoft.com/office/drawing/2014/main" id="{33C5675C-038D-8A6E-4F14-8DEA2E02D282}"/>
              </a:ext>
            </a:extLst>
          </p:cNvPr>
          <p:cNvPicPr>
            <a:picLocks noChangeAspect="1"/>
          </p:cNvPicPr>
          <p:nvPr/>
        </p:nvPicPr>
        <p:blipFill>
          <a:blip r:embed="rId2"/>
          <a:stretch>
            <a:fillRect/>
          </a:stretch>
        </p:blipFill>
        <p:spPr>
          <a:xfrm>
            <a:off x="5135618" y="1459379"/>
            <a:ext cx="6035563" cy="4541914"/>
          </a:xfrm>
          <a:prstGeom prst="rect">
            <a:avLst/>
          </a:prstGeom>
        </p:spPr>
      </p:pic>
    </p:spTree>
    <p:extLst>
      <p:ext uri="{BB962C8B-B14F-4D97-AF65-F5344CB8AC3E}">
        <p14:creationId xmlns:p14="http://schemas.microsoft.com/office/powerpoint/2010/main" val="451568893"/>
      </p:ext>
    </p:extLst>
  </p:cSld>
  <p:clrMapOvr>
    <a:masterClrMapping/>
  </p:clrMapOvr>
  <mc:AlternateContent xmlns:mc="http://schemas.openxmlformats.org/markup-compatibility/2006">
    <mc:Choice xmlns:p14="http://schemas.microsoft.com/office/powerpoint/2010/main" Requires="p14">
      <p:transition spd="slow" p14:dur="3400" advClick="0" advTm="8000">
        <p14:reveal/>
      </p:transition>
    </mc:Choice>
    <mc:Fallback>
      <p:transition spd="slow" advClick="0" advTm="8000">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4E19556A-18A6-43C7-9393-5C0A0E1D38F6}"/>
              </a:ext>
            </a:extLst>
          </p:cNvPr>
          <p:cNvPicPr>
            <a:picLocks noChangeAspect="1"/>
          </p:cNvPicPr>
          <p:nvPr/>
        </p:nvPicPr>
        <p:blipFill>
          <a:blip r:embed="rId2"/>
          <a:srcRect l="4588" r="14516"/>
          <a:stretch>
            <a:fill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849BAC8D-D106-971B-7DAA-FAA55C711698}"/>
              </a:ext>
            </a:extLst>
          </p:cNvPr>
          <p:cNvSpPr>
            <a:spLocks noGrp="1"/>
          </p:cNvSpPr>
          <p:nvPr>
            <p:ph type="title"/>
          </p:nvPr>
        </p:nvSpPr>
        <p:spPr>
          <a:xfrm>
            <a:off x="477980" y="1122363"/>
            <a:ext cx="5798129" cy="3204134"/>
          </a:xfrm>
        </p:spPr>
        <p:txBody>
          <a:bodyPr vert="horz" lIns="91440" tIns="45720" rIns="91440" bIns="45720" rtlCol="0" anchor="b">
            <a:normAutofit fontScale="90000"/>
          </a:bodyPr>
          <a:lstStyle/>
          <a:p>
            <a:r>
              <a:rPr lang="en-US" sz="3600" dirty="0">
                <a:solidFill>
                  <a:schemeClr val="bg1"/>
                </a:solidFill>
              </a:rPr>
              <a:t>2021 -</a:t>
            </a:r>
            <a:r>
              <a:rPr lang="en-US" sz="3600" dirty="0" err="1">
                <a:solidFill>
                  <a:schemeClr val="bg1"/>
                </a:solidFill>
              </a:rPr>
              <a:t>Décès</a:t>
            </a:r>
            <a:r>
              <a:rPr lang="en-US" sz="3600" dirty="0">
                <a:solidFill>
                  <a:schemeClr val="bg1"/>
                </a:solidFill>
              </a:rPr>
              <a:t> Serge Bouchard</a:t>
            </a:r>
            <a:br>
              <a:rPr lang="en-US" sz="3600" dirty="0">
                <a:solidFill>
                  <a:schemeClr val="bg1"/>
                </a:solidFill>
              </a:rPr>
            </a:br>
            <a:br>
              <a:rPr lang="en-US" sz="3600" dirty="0">
                <a:solidFill>
                  <a:schemeClr val="bg1"/>
                </a:solidFill>
              </a:rPr>
            </a:br>
            <a:r>
              <a:rPr lang="en-US" sz="3100" dirty="0" err="1">
                <a:solidFill>
                  <a:schemeClr val="bg1"/>
                </a:solidFill>
              </a:rPr>
              <a:t>Anthopologue</a:t>
            </a:r>
            <a:br>
              <a:rPr lang="en-US" sz="3100" dirty="0">
                <a:solidFill>
                  <a:schemeClr val="bg1"/>
                </a:solidFill>
              </a:rPr>
            </a:br>
            <a:r>
              <a:rPr lang="en-US" sz="3100" dirty="0" err="1">
                <a:solidFill>
                  <a:schemeClr val="bg1"/>
                </a:solidFill>
              </a:rPr>
              <a:t>Historien</a:t>
            </a:r>
            <a:br>
              <a:rPr lang="en-US" sz="3100" dirty="0">
                <a:solidFill>
                  <a:schemeClr val="bg1"/>
                </a:solidFill>
              </a:rPr>
            </a:br>
            <a:r>
              <a:rPr lang="en-US" sz="3100" dirty="0">
                <a:solidFill>
                  <a:schemeClr val="bg1"/>
                </a:solidFill>
              </a:rPr>
              <a:t>Auteur</a:t>
            </a:r>
            <a:br>
              <a:rPr lang="en-US" sz="3100" dirty="0">
                <a:solidFill>
                  <a:schemeClr val="bg1"/>
                </a:solidFill>
              </a:rPr>
            </a:br>
            <a:r>
              <a:rPr lang="en-US" sz="3100" dirty="0">
                <a:solidFill>
                  <a:schemeClr val="bg1"/>
                </a:solidFill>
              </a:rPr>
              <a:t>Animateur</a:t>
            </a:r>
            <a:br>
              <a:rPr lang="en-US" sz="3100" dirty="0">
                <a:solidFill>
                  <a:schemeClr val="bg1"/>
                </a:solidFill>
              </a:rPr>
            </a:br>
            <a:r>
              <a:rPr lang="en-US" sz="3100" dirty="0" err="1">
                <a:solidFill>
                  <a:schemeClr val="bg1"/>
                </a:solidFill>
              </a:rPr>
              <a:t>Chroniqueur</a:t>
            </a:r>
            <a:br>
              <a:rPr lang="en-US" sz="3600" dirty="0">
                <a:solidFill>
                  <a:schemeClr val="bg1"/>
                </a:solidFill>
              </a:rPr>
            </a:br>
            <a:endParaRPr lang="en-US" sz="3600" dirty="0">
              <a:solidFill>
                <a:schemeClr val="bg1"/>
              </a:solidFill>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788979"/>
      </p:ext>
    </p:extLst>
  </p:cSld>
  <p:clrMapOvr>
    <a:masterClrMapping/>
  </p:clrMapOvr>
  <mc:AlternateContent xmlns:mc="http://schemas.openxmlformats.org/markup-compatibility/2006">
    <mc:Choice xmlns:p14="http://schemas.microsoft.com/office/powerpoint/2010/main" Requires="p14">
      <p:transition spd="slow" p14:dur="3400" advClick="0" advTm="9000">
        <p14:reveal/>
      </p:transition>
    </mc:Choice>
    <mc:Fallback>
      <p:transition spd="slow" advClick="0" advTm="9000">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802443A7-7869-AE8E-A7A8-4709CC84B152}"/>
              </a:ext>
            </a:extLst>
          </p:cNvPr>
          <p:cNvSpPr>
            <a:spLocks noGrp="1"/>
          </p:cNvSpPr>
          <p:nvPr>
            <p:ph type="title"/>
          </p:nvPr>
        </p:nvSpPr>
        <p:spPr>
          <a:xfrm>
            <a:off x="748855" y="5454423"/>
            <a:ext cx="10960723" cy="1069598"/>
          </a:xfrm>
        </p:spPr>
        <p:txBody>
          <a:bodyPr vert="horz" lIns="91440" tIns="45720" rIns="91440" bIns="45720" rtlCol="0" anchor="b">
            <a:normAutofit/>
          </a:bodyPr>
          <a:lstStyle/>
          <a:p>
            <a:pPr algn="ctr"/>
            <a:r>
              <a:rPr lang="en-US" sz="2800" kern="1200" dirty="0">
                <a:solidFill>
                  <a:schemeClr val="tx1"/>
                </a:solidFill>
                <a:latin typeface="+mj-lt"/>
                <a:ea typeface="+mj-ea"/>
                <a:cs typeface="+mj-cs"/>
              </a:rPr>
              <a:t>2022-Longtemps </a:t>
            </a:r>
            <a:r>
              <a:rPr lang="en-US" sz="2800" kern="1200" dirty="0" err="1">
                <a:solidFill>
                  <a:schemeClr val="tx1"/>
                </a:solidFill>
                <a:latin typeface="+mj-lt"/>
                <a:ea typeface="+mj-ea"/>
                <a:cs typeface="+mj-cs"/>
              </a:rPr>
              <a:t>propriété</a:t>
            </a:r>
            <a:r>
              <a:rPr lang="en-US" sz="2800" kern="1200" dirty="0">
                <a:solidFill>
                  <a:schemeClr val="tx1"/>
                </a:solidFill>
                <a:latin typeface="+mj-lt"/>
                <a:ea typeface="+mj-ea"/>
                <a:cs typeface="+mj-cs"/>
              </a:rPr>
              <a:t> de la famille P.E. Provost et ensuite Réal Labelle, le </a:t>
            </a:r>
            <a:r>
              <a:rPr lang="en-US" sz="2800" kern="1200" dirty="0" err="1">
                <a:solidFill>
                  <a:schemeClr val="tx1"/>
                </a:solidFill>
                <a:latin typeface="+mj-lt"/>
                <a:ea typeface="+mj-ea"/>
                <a:cs typeface="+mj-cs"/>
              </a:rPr>
              <a:t>marché</a:t>
            </a:r>
            <a:r>
              <a:rPr lang="en-US" sz="2800" kern="1200" dirty="0">
                <a:solidFill>
                  <a:schemeClr val="tx1"/>
                </a:solidFill>
                <a:latin typeface="+mj-lt"/>
                <a:ea typeface="+mj-ea"/>
                <a:cs typeface="+mj-cs"/>
              </a:rPr>
              <a:t> Richelieu est </a:t>
            </a:r>
            <a:r>
              <a:rPr lang="en-US" sz="2800" kern="1200" dirty="0" err="1">
                <a:solidFill>
                  <a:schemeClr val="tx1"/>
                </a:solidFill>
                <a:latin typeface="+mj-lt"/>
                <a:ea typeface="+mj-ea"/>
                <a:cs typeface="+mj-cs"/>
              </a:rPr>
              <a:t>acheté</a:t>
            </a:r>
            <a:r>
              <a:rPr lang="en-US" sz="2800" kern="1200" dirty="0">
                <a:solidFill>
                  <a:schemeClr val="tx1"/>
                </a:solidFill>
                <a:latin typeface="+mj-lt"/>
                <a:ea typeface="+mj-ea"/>
                <a:cs typeface="+mj-cs"/>
              </a:rPr>
              <a:t> par Éric Osman.</a:t>
            </a:r>
          </a:p>
        </p:txBody>
      </p:sp>
      <p:pic>
        <p:nvPicPr>
          <p:cNvPr id="7" name="Image 6">
            <a:extLst>
              <a:ext uri="{FF2B5EF4-FFF2-40B4-BE49-F238E27FC236}">
                <a16:creationId xmlns:a16="http://schemas.microsoft.com/office/drawing/2014/main" id="{0F2CF3B3-8767-696B-B553-7C0C2CAD7CBD}"/>
              </a:ext>
            </a:extLst>
          </p:cNvPr>
          <p:cNvPicPr>
            <a:picLocks noChangeAspect="1"/>
          </p:cNvPicPr>
          <p:nvPr/>
        </p:nvPicPr>
        <p:blipFill>
          <a:blip r:embed="rId2"/>
          <a:stretch>
            <a:fillRect/>
          </a:stretch>
        </p:blipFill>
        <p:spPr>
          <a:xfrm>
            <a:off x="1371600" y="718733"/>
            <a:ext cx="9712035" cy="4885966"/>
          </a:xfrm>
          <a:prstGeom prst="rect">
            <a:avLst/>
          </a:prstGeom>
        </p:spPr>
      </p:pic>
    </p:spTree>
    <p:extLst>
      <p:ext uri="{BB962C8B-B14F-4D97-AF65-F5344CB8AC3E}">
        <p14:creationId xmlns:p14="http://schemas.microsoft.com/office/powerpoint/2010/main" val="2368911132"/>
      </p:ext>
    </p:extLst>
  </p:cSld>
  <p:clrMapOvr>
    <a:masterClrMapping/>
  </p:clrMapOvr>
  <mc:AlternateContent xmlns:mc="http://schemas.openxmlformats.org/markup-compatibility/2006">
    <mc:Choice xmlns:p14="http://schemas.microsoft.com/office/powerpoint/2010/main" Requires="p14">
      <p:transition spd="slow" p14:dur="3400" advClick="0" advTm="8000">
        <p14:reveal/>
      </p:transition>
    </mc:Choice>
    <mc:Fallback>
      <p:transition spd="slow" advClick="0" advTm="8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4F4A8BD3-DD2A-11EE-D249-8BC82F12C84F}"/>
              </a:ext>
            </a:extLst>
          </p:cNvPr>
          <p:cNvSpPr>
            <a:spLocks noGrp="1"/>
          </p:cNvSpPr>
          <p:nvPr>
            <p:ph type="title"/>
          </p:nvPr>
        </p:nvSpPr>
        <p:spPr>
          <a:xfrm>
            <a:off x="634138" y="1145431"/>
            <a:ext cx="4620584" cy="4567137"/>
          </a:xfrm>
        </p:spPr>
        <p:txBody>
          <a:bodyPr vert="horz" lIns="91440" tIns="45720" rIns="91440" bIns="45720" rtlCol="0" anchor="b">
            <a:normAutofit/>
          </a:bodyPr>
          <a:lstStyle/>
          <a:p>
            <a:r>
              <a:rPr lang="en-US" sz="3400" dirty="0" err="1"/>
              <a:t>Plusieurs</a:t>
            </a:r>
            <a:r>
              <a:rPr lang="en-US" sz="3400" dirty="0"/>
              <a:t> colons </a:t>
            </a:r>
            <a:r>
              <a:rPr lang="en-US" sz="3400" dirty="0" err="1"/>
              <a:t>désoeuvrés</a:t>
            </a:r>
            <a:r>
              <a:rPr lang="en-US" sz="3400" dirty="0"/>
              <a:t> </a:t>
            </a:r>
            <a:r>
              <a:rPr lang="en-US" sz="3400" dirty="0" err="1"/>
              <a:t>durant</a:t>
            </a:r>
            <a:r>
              <a:rPr lang="en-US" sz="3400" dirty="0"/>
              <a:t> </a:t>
            </a:r>
            <a:r>
              <a:rPr lang="en-US" sz="3400" dirty="0" err="1"/>
              <a:t>l’hiver</a:t>
            </a:r>
            <a:r>
              <a:rPr lang="en-US" sz="3400" dirty="0"/>
              <a:t> </a:t>
            </a:r>
            <a:r>
              <a:rPr lang="en-US" sz="3400" dirty="0" err="1"/>
              <a:t>partaient</a:t>
            </a:r>
            <a:r>
              <a:rPr lang="en-US" sz="3400" dirty="0"/>
              <a:t> de la </a:t>
            </a:r>
            <a:r>
              <a:rPr lang="en-US" sz="3400" dirty="0" err="1"/>
              <a:t>vallée</a:t>
            </a:r>
            <a:r>
              <a:rPr lang="en-US" sz="3400" dirty="0"/>
              <a:t> du St-Laurent pour </a:t>
            </a:r>
            <a:r>
              <a:rPr lang="en-US" sz="3400" dirty="0" err="1"/>
              <a:t>courrir</a:t>
            </a:r>
            <a:r>
              <a:rPr lang="en-US" sz="3400" dirty="0"/>
              <a:t> les </a:t>
            </a:r>
            <a:r>
              <a:rPr lang="en-US" sz="3400" dirty="0" err="1"/>
              <a:t>bois</a:t>
            </a:r>
            <a:r>
              <a:rPr lang="en-US" sz="3400" dirty="0"/>
              <a:t> et trapper.</a:t>
            </a:r>
            <a:br>
              <a:rPr lang="en-US" sz="3400" dirty="0"/>
            </a:br>
            <a:br>
              <a:rPr lang="en-US" sz="3400" dirty="0"/>
            </a:br>
            <a:r>
              <a:rPr lang="en-US" sz="3400" dirty="0"/>
              <a:t> </a:t>
            </a:r>
            <a:r>
              <a:rPr lang="en-US" sz="3400" dirty="0" err="1"/>
              <a:t>Souvent</a:t>
            </a:r>
            <a:r>
              <a:rPr lang="en-US" sz="3400" dirty="0"/>
              <a:t> les clans les </a:t>
            </a:r>
            <a:r>
              <a:rPr lang="en-US" sz="3400" dirty="0" err="1"/>
              <a:t>hébergaient</a:t>
            </a:r>
            <a:r>
              <a:rPr lang="en-US" sz="3400" dirty="0"/>
              <a:t> et </a:t>
            </a:r>
            <a:r>
              <a:rPr lang="en-US" sz="3400" dirty="0" err="1"/>
              <a:t>commerçaient</a:t>
            </a:r>
            <a:r>
              <a:rPr lang="en-US" sz="3400" dirty="0"/>
              <a:t> avec </a:t>
            </a:r>
            <a:r>
              <a:rPr lang="en-US" sz="3400" dirty="0" err="1"/>
              <a:t>eux</a:t>
            </a:r>
            <a:r>
              <a:rPr lang="en-US" sz="3400" dirty="0"/>
              <a:t>.</a:t>
            </a:r>
          </a:p>
        </p:txBody>
      </p:sp>
      <p:pic>
        <p:nvPicPr>
          <p:cNvPr id="4" name="Image 3">
            <a:extLst>
              <a:ext uri="{FF2B5EF4-FFF2-40B4-BE49-F238E27FC236}">
                <a16:creationId xmlns:a16="http://schemas.microsoft.com/office/drawing/2014/main" id="{46F900D0-9333-8369-4262-8DC4F4816553}"/>
              </a:ext>
            </a:extLst>
          </p:cNvPr>
          <p:cNvPicPr>
            <a:picLocks noChangeAspect="1"/>
          </p:cNvPicPr>
          <p:nvPr/>
        </p:nvPicPr>
        <p:blipFill>
          <a:blip r:embed="rId2">
            <a:extLst>
              <a:ext uri="{28A0092B-C50C-407E-A947-70E740481C1C}">
                <a14:useLocalDpi xmlns:a14="http://schemas.microsoft.com/office/drawing/2010/main" val="0"/>
              </a:ext>
            </a:extLst>
          </a:blip>
          <a:srcRect l="24573" r="2" b="2"/>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81095052"/>
      </p:ext>
    </p:extLst>
  </p:cSld>
  <p:clrMapOvr>
    <a:masterClrMapping/>
  </p:clrMapOvr>
  <mc:AlternateContent xmlns:mc="http://schemas.openxmlformats.org/markup-compatibility/2006" xmlns:p14="http://schemas.microsoft.com/office/powerpoint/2010/main">
    <mc:Choice Requires="p14">
      <p:transition spd="slow" p14:dur="3400" advClick="0" advTm="10535">
        <p14:reveal/>
      </p:transition>
    </mc:Choice>
    <mc:Fallback xmlns="">
      <p:transition spd="slow" advClick="0" advTm="105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CCCB6D-5162-4AAE-A5E3-3AC55410D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CD8C04-CC7B-40EF-82EB-E9821F79BB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0" y="2458"/>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EB7C6DED-26A7-3A60-3EE2-70D958DF4B34}"/>
              </a:ext>
            </a:extLst>
          </p:cNvPr>
          <p:cNvPicPr>
            <a:picLocks noChangeAspect="1"/>
          </p:cNvPicPr>
          <p:nvPr/>
        </p:nvPicPr>
        <p:blipFill>
          <a:blip r:embed="rId2">
            <a:alphaModFix amt="40000"/>
          </a:blip>
          <a:srcRect l="27771" r="19245"/>
          <a:stretch>
            <a:fillRect/>
          </a:stretch>
        </p:blipFill>
        <p:spPr>
          <a:xfrm>
            <a:off x="-170" y="10"/>
            <a:ext cx="8450317" cy="6857990"/>
          </a:xfrm>
          <a:prstGeom prst="rect">
            <a:avLst/>
          </a:prstGeom>
        </p:spPr>
      </p:pic>
      <p:sp>
        <p:nvSpPr>
          <p:cNvPr id="3" name="Espace réservé du texte 2">
            <a:extLst>
              <a:ext uri="{FF2B5EF4-FFF2-40B4-BE49-F238E27FC236}">
                <a16:creationId xmlns:a16="http://schemas.microsoft.com/office/drawing/2014/main" id="{37EEBA78-8330-1129-EF41-EE387672A2E6}"/>
              </a:ext>
            </a:extLst>
          </p:cNvPr>
          <p:cNvSpPr>
            <a:spLocks noGrp="1"/>
          </p:cNvSpPr>
          <p:nvPr>
            <p:ph type="body" idx="1"/>
          </p:nvPr>
        </p:nvSpPr>
        <p:spPr>
          <a:xfrm>
            <a:off x="802622" y="5818011"/>
            <a:ext cx="4620584" cy="775494"/>
          </a:xfrm>
        </p:spPr>
        <p:txBody>
          <a:bodyPr vert="horz" lIns="91440" tIns="45720" rIns="91440" bIns="45720" rtlCol="0">
            <a:normAutofit/>
          </a:bodyPr>
          <a:lstStyle/>
          <a:p>
            <a:r>
              <a:rPr lang="en-US" sz="1900" kern="1200" dirty="0">
                <a:solidFill>
                  <a:srgbClr val="FFFFFF"/>
                </a:solidFill>
                <a:latin typeface="+mn-lt"/>
                <a:ea typeface="+mn-ea"/>
                <a:cs typeface="+mn-cs"/>
              </a:rPr>
              <a:t>2026- </a:t>
            </a:r>
            <a:r>
              <a:rPr lang="en-US" sz="1900" kern="1200" dirty="0" err="1">
                <a:solidFill>
                  <a:srgbClr val="FFFFFF"/>
                </a:solidFill>
                <a:latin typeface="+mn-lt"/>
                <a:ea typeface="+mn-ea"/>
                <a:cs typeface="+mn-cs"/>
              </a:rPr>
              <a:t>Démolition</a:t>
            </a:r>
            <a:r>
              <a:rPr lang="en-US" sz="1900" kern="1200" dirty="0">
                <a:solidFill>
                  <a:srgbClr val="FFFFFF"/>
                </a:solidFill>
                <a:latin typeface="+mn-lt"/>
                <a:ea typeface="+mn-ea"/>
                <a:cs typeface="+mn-cs"/>
              </a:rPr>
              <a:t> du garage Brosseau et construction du nouveau poste </a:t>
            </a:r>
            <a:r>
              <a:rPr lang="en-US" sz="1900" kern="1200" dirty="0" err="1">
                <a:solidFill>
                  <a:srgbClr val="FFFFFF"/>
                </a:solidFill>
                <a:latin typeface="+mn-lt"/>
                <a:ea typeface="+mn-ea"/>
                <a:cs typeface="+mn-cs"/>
              </a:rPr>
              <a:t>d’essence</a:t>
            </a:r>
            <a:endParaRPr lang="en-US" sz="1900" kern="1200" dirty="0">
              <a:solidFill>
                <a:srgbClr val="FFFFFF"/>
              </a:solidFill>
              <a:latin typeface="+mn-lt"/>
              <a:ea typeface="+mn-ea"/>
              <a:cs typeface="+mn-cs"/>
            </a:endParaRPr>
          </a:p>
        </p:txBody>
      </p:sp>
      <p:pic>
        <p:nvPicPr>
          <p:cNvPr id="7" name="Image 6">
            <a:extLst>
              <a:ext uri="{FF2B5EF4-FFF2-40B4-BE49-F238E27FC236}">
                <a16:creationId xmlns:a16="http://schemas.microsoft.com/office/drawing/2014/main" id="{DFFCFC9C-2974-5768-6144-738663C4C457}"/>
              </a:ext>
            </a:extLst>
          </p:cNvPr>
          <p:cNvPicPr>
            <a:picLocks noChangeAspect="1"/>
          </p:cNvPicPr>
          <p:nvPr/>
        </p:nvPicPr>
        <p:blipFill>
          <a:blip r:embed="rId3"/>
          <a:srcRect l="24194" r="10596"/>
          <a:stretch>
            <a:fillRect/>
          </a:stretch>
        </p:blipFill>
        <p:spPr>
          <a:xfrm>
            <a:off x="6225997" y="-2458"/>
            <a:ext cx="5962785" cy="685800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404825382"/>
      </p:ext>
    </p:extLst>
  </p:cSld>
  <p:clrMapOvr>
    <a:masterClrMapping/>
  </p:clrMapOvr>
  <mc:AlternateContent xmlns:mc="http://schemas.openxmlformats.org/markup-compatibility/2006">
    <mc:Choice xmlns:p14="http://schemas.microsoft.com/office/powerpoint/2010/main" Requires="p14">
      <p:transition spd="slow" p14:dur="3400" advClick="0" advTm="9000">
        <p14:reveal/>
      </p:transition>
    </mc:Choice>
    <mc:Fallback>
      <p:transition spd="slow" advClick="0" advTm="9000">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38A641-8C38-9960-BCA7-F5C6A27AF69C}"/>
              </a:ext>
            </a:extLst>
          </p:cNvPr>
          <p:cNvSpPr>
            <a:spLocks noGrp="1"/>
          </p:cNvSpPr>
          <p:nvPr>
            <p:ph type="title"/>
          </p:nvPr>
        </p:nvSpPr>
        <p:spPr>
          <a:xfrm>
            <a:off x="1114422" y="217603"/>
            <a:ext cx="9963150" cy="812865"/>
          </a:xfrm>
        </p:spPr>
        <p:txBody>
          <a:bodyPr>
            <a:normAutofit/>
          </a:bodyPr>
          <a:lstStyle/>
          <a:p>
            <a:pPr algn="ctr"/>
            <a:r>
              <a:rPr lang="fr-CA" b="1" dirty="0"/>
              <a:t>Municipalité d’Huberdeau 1926 -2026 </a:t>
            </a:r>
          </a:p>
        </p:txBody>
      </p:sp>
      <p:sp>
        <p:nvSpPr>
          <p:cNvPr id="5" name="ZoneTexte 4">
            <a:extLst>
              <a:ext uri="{FF2B5EF4-FFF2-40B4-BE49-F238E27FC236}">
                <a16:creationId xmlns:a16="http://schemas.microsoft.com/office/drawing/2014/main" id="{EDD8FE58-0405-EC64-4AF0-07B8B9C15AAB}"/>
              </a:ext>
            </a:extLst>
          </p:cNvPr>
          <p:cNvSpPr txBox="1"/>
          <p:nvPr/>
        </p:nvSpPr>
        <p:spPr>
          <a:xfrm>
            <a:off x="3637434" y="5946800"/>
            <a:ext cx="4917129" cy="646331"/>
          </a:xfrm>
          <a:prstGeom prst="rect">
            <a:avLst/>
          </a:prstGeom>
          <a:noFill/>
        </p:spPr>
        <p:txBody>
          <a:bodyPr wrap="square" rtlCol="0">
            <a:spAutoFit/>
          </a:bodyPr>
          <a:lstStyle/>
          <a:p>
            <a:r>
              <a:rPr lang="fr-CA" sz="3600" b="1" dirty="0"/>
              <a:t>Et l’histoire continue…</a:t>
            </a:r>
            <a:endParaRPr lang="fr-CA" sz="3600" dirty="0"/>
          </a:p>
        </p:txBody>
      </p:sp>
      <p:pic>
        <p:nvPicPr>
          <p:cNvPr id="6" name="Image 5">
            <a:extLst>
              <a:ext uri="{FF2B5EF4-FFF2-40B4-BE49-F238E27FC236}">
                <a16:creationId xmlns:a16="http://schemas.microsoft.com/office/drawing/2014/main" id="{A54649D9-3A9B-E9B7-24C6-796A9F9BF7D0}"/>
              </a:ext>
            </a:extLst>
          </p:cNvPr>
          <p:cNvPicPr>
            <a:picLocks noChangeAspect="1"/>
          </p:cNvPicPr>
          <p:nvPr/>
        </p:nvPicPr>
        <p:blipFill>
          <a:blip r:embed="rId2">
            <a:extLst>
              <a:ext uri="{28A0092B-C50C-407E-A947-70E740481C1C}">
                <a14:useLocalDpi xmlns:a14="http://schemas.microsoft.com/office/drawing/2010/main" val="0"/>
              </a:ext>
            </a:extLst>
          </a:blip>
          <a:srcRect l="1377" t="1540" r="1307" b="1906"/>
          <a:stretch>
            <a:fillRect/>
          </a:stretch>
        </p:blipFill>
        <p:spPr>
          <a:xfrm>
            <a:off x="1558467" y="1176542"/>
            <a:ext cx="9114817" cy="46068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26732454"/>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B74B91B-9D14-9874-158F-5BCFBE77B1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917" y="583273"/>
            <a:ext cx="7490166" cy="569145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10294004"/>
      </p:ext>
    </p:extLst>
  </p:cSld>
  <p:clrMapOvr>
    <a:masterClrMapping/>
  </p:clrMapOvr>
  <mc:AlternateContent xmlns:mc="http://schemas.openxmlformats.org/markup-compatibility/2006">
    <mc:Choice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8107C3-8552-432E-6ECD-D9AE137B0505}"/>
              </a:ext>
            </a:extLst>
          </p:cNvPr>
          <p:cNvSpPr>
            <a:spLocks noGrp="1"/>
          </p:cNvSpPr>
          <p:nvPr>
            <p:ph type="title"/>
          </p:nvPr>
        </p:nvSpPr>
        <p:spPr>
          <a:xfrm>
            <a:off x="2262187" y="252413"/>
            <a:ext cx="7667625" cy="581025"/>
          </a:xfrm>
        </p:spPr>
        <p:txBody>
          <a:bodyPr>
            <a:normAutofit fontScale="90000"/>
          </a:bodyPr>
          <a:lstStyle/>
          <a:p>
            <a:pPr algn="ctr"/>
            <a:r>
              <a:rPr lang="fr-CA" sz="3600" b="1" dirty="0"/>
              <a:t>Pour plus d’info voir huberdeau.ca/histoire</a:t>
            </a:r>
          </a:p>
        </p:txBody>
      </p:sp>
      <p:sp>
        <p:nvSpPr>
          <p:cNvPr id="3" name="Espace réservé du texte 2">
            <a:extLst>
              <a:ext uri="{FF2B5EF4-FFF2-40B4-BE49-F238E27FC236}">
                <a16:creationId xmlns:a16="http://schemas.microsoft.com/office/drawing/2014/main" id="{070A1A9C-292F-5C3D-B40C-65801D50CA0C}"/>
              </a:ext>
            </a:extLst>
          </p:cNvPr>
          <p:cNvSpPr>
            <a:spLocks noGrp="1"/>
          </p:cNvSpPr>
          <p:nvPr>
            <p:ph type="body" idx="1"/>
          </p:nvPr>
        </p:nvSpPr>
        <p:spPr>
          <a:xfrm>
            <a:off x="380999" y="989734"/>
            <a:ext cx="11429999" cy="4791942"/>
          </a:xfrm>
        </p:spPr>
        <p:txBody>
          <a:bodyPr>
            <a:normAutofit fontScale="25000" lnSpcReduction="20000"/>
          </a:bodyPr>
          <a:lstStyle/>
          <a:p>
            <a:r>
              <a:rPr lang="fr-CA" sz="7200" b="1" dirty="0">
                <a:solidFill>
                  <a:schemeClr val="tx1"/>
                </a:solidFill>
              </a:rPr>
              <a:t>Bibliographie</a:t>
            </a:r>
          </a:p>
          <a:p>
            <a:endParaRPr lang="fr-CA" sz="7200" b="1" dirty="0">
              <a:solidFill>
                <a:schemeClr val="tx1"/>
              </a:solidFill>
            </a:endParaRPr>
          </a:p>
          <a:p>
            <a:pPr marL="342900" indent="-342900">
              <a:buFont typeface="Arial" panose="020B0604020202020204" pitchFamily="34" charset="0"/>
              <a:buChar char="•"/>
            </a:pPr>
            <a:r>
              <a:rPr lang="fr-CA" sz="7200" b="1" dirty="0">
                <a:solidFill>
                  <a:schemeClr val="tx1"/>
                </a:solidFill>
              </a:rPr>
              <a:t>Bibliothèque et Archives Nationales du Québec</a:t>
            </a:r>
          </a:p>
          <a:p>
            <a:pPr marL="342900" indent="-342900">
              <a:buFont typeface="Arial" panose="020B0604020202020204" pitchFamily="34" charset="0"/>
              <a:buChar char="•"/>
            </a:pPr>
            <a:r>
              <a:rPr lang="fr-CA" sz="7200" b="1" dirty="0">
                <a:solidFill>
                  <a:schemeClr val="tx1"/>
                </a:solidFill>
              </a:rPr>
              <a:t>Centenaire paroisse Huberdeau, 1984, André Lévesque, Marielle Drouin, Marc St-Georges, Émile Sarrasin</a:t>
            </a:r>
          </a:p>
          <a:p>
            <a:pPr marL="342900" indent="-342900">
              <a:buFont typeface="Arial" panose="020B0604020202020204" pitchFamily="34" charset="0"/>
              <a:buChar char="•"/>
            </a:pPr>
            <a:r>
              <a:rPr lang="fr-CA" sz="7200" b="1" dirty="0">
                <a:solidFill>
                  <a:schemeClr val="tx1"/>
                </a:solidFill>
              </a:rPr>
              <a:t>Hommage à nos Pionniers, 2013, Yvonne Brosseau</a:t>
            </a:r>
          </a:p>
          <a:p>
            <a:pPr marL="342900" indent="-342900">
              <a:buFont typeface="Arial" panose="020B0604020202020204" pitchFamily="34" charset="0"/>
              <a:buChar char="•"/>
            </a:pPr>
            <a:r>
              <a:rPr lang="fr-CA" sz="7200" b="1" dirty="0">
                <a:solidFill>
                  <a:schemeClr val="tx1"/>
                </a:solidFill>
              </a:rPr>
              <a:t>Wekarinis.ca, Jean-Guy Paquin</a:t>
            </a:r>
          </a:p>
          <a:p>
            <a:pPr marL="342900" indent="-342900">
              <a:buFont typeface="Arial" panose="020B0604020202020204" pitchFamily="34" charset="0"/>
              <a:buChar char="•"/>
            </a:pPr>
            <a:r>
              <a:rPr lang="fr-CA" sz="7200" b="1" dirty="0">
                <a:solidFill>
                  <a:schemeClr val="tx1"/>
                </a:solidFill>
              </a:rPr>
              <a:t>The </a:t>
            </a:r>
            <a:r>
              <a:rPr lang="fr-CA" sz="7200" b="1" dirty="0" err="1">
                <a:solidFill>
                  <a:schemeClr val="tx1"/>
                </a:solidFill>
              </a:rPr>
              <a:t>Tweedsmuir</a:t>
            </a:r>
            <a:r>
              <a:rPr lang="fr-CA" sz="7200" b="1" dirty="0">
                <a:solidFill>
                  <a:schemeClr val="tx1"/>
                </a:solidFill>
              </a:rPr>
              <a:t> Village Histories, 1954, The Arundel </a:t>
            </a:r>
            <a:r>
              <a:rPr lang="fr-CA" sz="7200" b="1" dirty="0" err="1">
                <a:solidFill>
                  <a:schemeClr val="tx1"/>
                </a:solidFill>
              </a:rPr>
              <a:t>Women’s</a:t>
            </a:r>
            <a:r>
              <a:rPr lang="fr-CA" sz="7200" b="1" dirty="0">
                <a:solidFill>
                  <a:schemeClr val="tx1"/>
                </a:solidFill>
              </a:rPr>
              <a:t> </a:t>
            </a:r>
            <a:r>
              <a:rPr lang="fr-CA" sz="7200" b="1" dirty="0" err="1">
                <a:solidFill>
                  <a:schemeClr val="tx1"/>
                </a:solidFill>
              </a:rPr>
              <a:t>institute</a:t>
            </a:r>
            <a:endParaRPr lang="fr-CA" sz="7200" b="1" dirty="0">
              <a:solidFill>
                <a:schemeClr val="tx1"/>
              </a:solidFill>
            </a:endParaRPr>
          </a:p>
          <a:p>
            <a:pPr marL="342900" indent="-342900">
              <a:buFont typeface="Arial" panose="020B0604020202020204" pitchFamily="34" charset="0"/>
              <a:buChar char="•"/>
            </a:pPr>
            <a:r>
              <a:rPr lang="fr-CA" sz="7200" b="1" dirty="0">
                <a:solidFill>
                  <a:schemeClr val="tx1"/>
                </a:solidFill>
              </a:rPr>
              <a:t>Le p’tit gars du Nord, Daniel Brosseau</a:t>
            </a:r>
          </a:p>
          <a:p>
            <a:pPr marL="342900" indent="-342900">
              <a:buFont typeface="Arial" panose="020B0604020202020204" pitchFamily="34" charset="0"/>
              <a:buChar char="•"/>
            </a:pPr>
            <a:r>
              <a:rPr lang="fr-CA" sz="7200" b="1" dirty="0" err="1">
                <a:solidFill>
                  <a:schemeClr val="tx1"/>
                </a:solidFill>
              </a:rPr>
              <a:t>NousTV</a:t>
            </a:r>
            <a:r>
              <a:rPr lang="fr-CA" sz="7200" b="1" dirty="0">
                <a:solidFill>
                  <a:schemeClr val="tx1"/>
                </a:solidFill>
              </a:rPr>
              <a:t> Le cœur de mon village, 2025, Arundel-Huberdeau</a:t>
            </a:r>
          </a:p>
          <a:p>
            <a:pPr marL="342900" indent="-342900">
              <a:buFont typeface="Arial" panose="020B0604020202020204" pitchFamily="34" charset="0"/>
              <a:buChar char="•"/>
            </a:pPr>
            <a:r>
              <a:rPr lang="fr-CA" sz="7200" b="1" dirty="0">
                <a:solidFill>
                  <a:schemeClr val="tx1"/>
                </a:solidFill>
              </a:rPr>
              <a:t>Histoire populaire du Québec, tome 1-5, Jacques Lacoursière</a:t>
            </a:r>
          </a:p>
          <a:p>
            <a:pPr marL="342900" indent="-342900">
              <a:buFont typeface="Arial" panose="020B0604020202020204" pitchFamily="34" charset="0"/>
              <a:buChar char="•"/>
            </a:pPr>
            <a:r>
              <a:rPr lang="fr-CA" sz="7200" b="1" dirty="0">
                <a:solidFill>
                  <a:schemeClr val="tx1"/>
                </a:solidFill>
              </a:rPr>
              <a:t>Secretsdhistoire.tv</a:t>
            </a:r>
          </a:p>
          <a:p>
            <a:pPr marL="342900" indent="-342900">
              <a:buFont typeface="Arial" panose="020B0604020202020204" pitchFamily="34" charset="0"/>
              <a:buChar char="•"/>
            </a:pPr>
            <a:r>
              <a:rPr lang="fr-CA" sz="7200" b="1" dirty="0">
                <a:solidFill>
                  <a:schemeClr val="tx1"/>
                </a:solidFill>
              </a:rPr>
              <a:t>Ils ont couru l’Amérique, 2014, Serge Bouchard &amp; Marie-Christine Lévesque</a:t>
            </a:r>
          </a:p>
          <a:p>
            <a:pPr marL="342900" indent="-342900">
              <a:buFont typeface="Arial" panose="020B0604020202020204" pitchFamily="34" charset="0"/>
              <a:buChar char="•"/>
            </a:pPr>
            <a:r>
              <a:rPr lang="fr-CA" sz="7200" b="1" dirty="0">
                <a:solidFill>
                  <a:schemeClr val="tx1"/>
                </a:solidFill>
              </a:rPr>
              <a:t>Elles ont fait l’Amérique, 2011, Serge Bouchard &amp; Marie-Christine Lévesque</a:t>
            </a:r>
          </a:p>
          <a:p>
            <a:pPr marL="342900" indent="-342900">
              <a:buFont typeface="Arial" panose="020B0604020202020204" pitchFamily="34" charset="0"/>
              <a:buChar char="•"/>
            </a:pPr>
            <a:r>
              <a:rPr lang="fr-CA" sz="7200" b="1" dirty="0">
                <a:solidFill>
                  <a:schemeClr val="tx1"/>
                </a:solidFill>
              </a:rPr>
              <a:t>On nous appelait les sauvages, 2011, Dominique Rankin &amp; Marie-Josée Tardif</a:t>
            </a:r>
          </a:p>
          <a:p>
            <a:pPr algn="ctr"/>
            <a:endParaRPr lang="fr-CA" sz="6400" b="1" dirty="0">
              <a:solidFill>
                <a:schemeClr val="tx1"/>
              </a:solidFill>
            </a:endParaRPr>
          </a:p>
          <a:p>
            <a:pPr algn="ctr"/>
            <a:r>
              <a:rPr lang="fr-CA" sz="7200" b="1" dirty="0">
                <a:solidFill>
                  <a:schemeClr val="tx1"/>
                </a:solidFill>
              </a:rPr>
              <a:t>Merci à Marie St-Georges pour sa contribution et à Gilles St-Amand pour sa collaboration.</a:t>
            </a:r>
          </a:p>
          <a:p>
            <a:pPr algn="ctr"/>
            <a:r>
              <a:rPr lang="fr-CA" sz="6400" b="1" i="1" dirty="0">
                <a:solidFill>
                  <a:schemeClr val="tx1"/>
                </a:solidFill>
              </a:rPr>
              <a:t>Benoit Drouin 2026</a:t>
            </a:r>
          </a:p>
          <a:p>
            <a:endParaRPr lang="fr-CA" sz="2000" b="1" dirty="0"/>
          </a:p>
        </p:txBody>
      </p:sp>
    </p:spTree>
    <p:extLst>
      <p:ext uri="{BB962C8B-B14F-4D97-AF65-F5344CB8AC3E}">
        <p14:creationId xmlns:p14="http://schemas.microsoft.com/office/powerpoint/2010/main" val="3285756001"/>
      </p:ext>
    </p:extLst>
  </p:cSld>
  <p:clrMapOvr>
    <a:masterClrMapping/>
  </p:clrMapOvr>
  <mc:AlternateContent xmlns:mc="http://schemas.openxmlformats.org/markup-compatibility/2006">
    <mc:Choice xmlns:p14="http://schemas.microsoft.com/office/powerpoint/2010/main" Requires="p14">
      <p:transition spd="slow" p14:dur="3400" advClick="0" advTm="20000">
        <p14:reveal/>
      </p:transition>
    </mc:Choice>
    <mc:Fallback>
      <p:transition spd="slow" advClick="0" advTm="2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3DDEB8E-208E-0973-0C6D-844FB8D94632}"/>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2400" b="1"/>
              <a:t>1853 </a:t>
            </a:r>
            <a:r>
              <a:rPr lang="en-US" sz="2400"/>
              <a:t>- Robert Sydney Bellingham, député d’Argenteuil, reçoit près de 18000 acres après avoir fait arpenter la partie est du comté, qu’il nomme municipalité du canton d’Arundel. </a:t>
            </a:r>
            <a:br>
              <a:rPr lang="en-US" sz="2400"/>
            </a:br>
            <a:br>
              <a:rPr lang="en-US" sz="2400"/>
            </a:br>
            <a:r>
              <a:rPr lang="en-US" sz="2400"/>
              <a:t>Il fait bâtir cette maison et incite les colons à venir s’installer dans la region.</a:t>
            </a:r>
          </a:p>
        </p:txBody>
      </p:sp>
      <p:pic>
        <p:nvPicPr>
          <p:cNvPr id="4" name="Image 3">
            <a:extLst>
              <a:ext uri="{FF2B5EF4-FFF2-40B4-BE49-F238E27FC236}">
                <a16:creationId xmlns:a16="http://schemas.microsoft.com/office/drawing/2014/main" id="{DD3863BE-0DB0-39CB-512D-A63EA1C5F970}"/>
              </a:ext>
            </a:extLst>
          </p:cNvPr>
          <p:cNvPicPr>
            <a:picLocks noChangeAspect="1"/>
          </p:cNvPicPr>
          <p:nvPr/>
        </p:nvPicPr>
        <p:blipFill>
          <a:blip r:embed="rId2">
            <a:extLst>
              <a:ext uri="{28A0092B-C50C-407E-A947-70E740481C1C}">
                <a14:useLocalDpi xmlns:a14="http://schemas.microsoft.com/office/drawing/2010/main" val="0"/>
              </a:ext>
            </a:extLst>
          </a:blip>
          <a:srcRect l="16299" r="25664" b="-1"/>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653884351"/>
      </p:ext>
    </p:extLst>
  </p:cSld>
  <p:clrMapOvr>
    <a:masterClrMapping/>
  </p:clrMapOvr>
  <mc:AlternateContent xmlns:mc="http://schemas.openxmlformats.org/markup-compatibility/2006" xmlns:p14="http://schemas.microsoft.com/office/powerpoint/2010/main">
    <mc:Choice Requires="p14">
      <p:transition spd="slow" p14:dur="3400" advClick="0" advTm="14939">
        <p14:reveal/>
      </p:transition>
    </mc:Choice>
    <mc:Fallback xmlns="">
      <p:transition spd="slow" advClick="0" advTm="149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B800A21F-0DF5-70EF-AE7F-680F195ABD13}"/>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3100" b="1" kern="1200">
                <a:solidFill>
                  <a:schemeClr val="tx1"/>
                </a:solidFill>
                <a:latin typeface="+mj-lt"/>
                <a:ea typeface="+mj-ea"/>
                <a:cs typeface="+mj-cs"/>
              </a:rPr>
              <a:t>1856</a:t>
            </a:r>
            <a:r>
              <a:rPr lang="en-US" sz="3100" kern="1200">
                <a:solidFill>
                  <a:schemeClr val="tx1"/>
                </a:solidFill>
                <a:latin typeface="+mj-lt"/>
                <a:ea typeface="+mj-ea"/>
                <a:cs typeface="+mj-cs"/>
              </a:rPr>
              <a:t> – Les premiers colons de langue anglaise et de religion protestante arrivent dans le canton d’Arundel.</a:t>
            </a:r>
            <a:br>
              <a:rPr lang="en-US" sz="3100" kern="1200">
                <a:solidFill>
                  <a:schemeClr val="tx1"/>
                </a:solidFill>
                <a:latin typeface="+mj-lt"/>
                <a:ea typeface="+mj-ea"/>
                <a:cs typeface="+mj-cs"/>
              </a:rPr>
            </a:br>
            <a:br>
              <a:rPr lang="en-US" sz="3100" kern="1200">
                <a:solidFill>
                  <a:schemeClr val="tx1"/>
                </a:solidFill>
                <a:latin typeface="+mj-lt"/>
                <a:ea typeface="+mj-ea"/>
                <a:cs typeface="+mj-cs"/>
              </a:rPr>
            </a:br>
            <a:r>
              <a:rPr lang="en-US" sz="3100" kern="1200">
                <a:solidFill>
                  <a:schemeClr val="tx1"/>
                </a:solidFill>
                <a:latin typeface="+mj-lt"/>
                <a:ea typeface="+mj-ea"/>
                <a:cs typeface="+mj-cs"/>
              </a:rPr>
              <a:t>En 1875 des colons de langue française et de religion catholique viennent les rejoindre</a:t>
            </a:r>
          </a:p>
        </p:txBody>
      </p:sp>
      <p:pic>
        <p:nvPicPr>
          <p:cNvPr id="4" name="Image 3">
            <a:extLst>
              <a:ext uri="{FF2B5EF4-FFF2-40B4-BE49-F238E27FC236}">
                <a16:creationId xmlns:a16="http://schemas.microsoft.com/office/drawing/2014/main" id="{369BC2B2-047B-E2C2-4BDB-FF4626597E8E}"/>
              </a:ext>
            </a:extLst>
          </p:cNvPr>
          <p:cNvPicPr>
            <a:picLocks noChangeAspect="1"/>
          </p:cNvPicPr>
          <p:nvPr/>
        </p:nvPicPr>
        <p:blipFill>
          <a:blip r:embed="rId2"/>
          <a:srcRect l="6137" r="18430" b="3"/>
          <a:stretch>
            <a:fillRect/>
          </a:stretch>
        </p:blipFill>
        <p:spPr>
          <a:xfrm>
            <a:off x="6606253" y="1217807"/>
            <a:ext cx="4942280" cy="4422385"/>
          </a:xfrm>
          <a:prstGeom prst="rect">
            <a:avLst/>
          </a:prstGeom>
        </p:spPr>
      </p:pic>
    </p:spTree>
    <p:extLst>
      <p:ext uri="{BB962C8B-B14F-4D97-AF65-F5344CB8AC3E}">
        <p14:creationId xmlns:p14="http://schemas.microsoft.com/office/powerpoint/2010/main" val="1085625212"/>
      </p:ext>
    </p:extLst>
  </p:cSld>
  <p:clrMapOvr>
    <a:masterClrMapping/>
  </p:clrMapOvr>
  <mc:AlternateContent xmlns:mc="http://schemas.openxmlformats.org/markup-compatibility/2006" xmlns:p14="http://schemas.microsoft.com/office/powerpoint/2010/main">
    <mc:Choice Requires="p14">
      <p:transition spd="slow" p14:dur="3400" advClick="0" advTm="9933">
        <p14:reveal/>
      </p:transition>
    </mc:Choice>
    <mc:Fallback xmlns="">
      <p:transition spd="slow" advClick="0" advTm="9933">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B33DC6A-1F1C-4A06-834E-CFF88F1C0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26">
            <a:extLst>
              <a:ext uri="{FF2B5EF4-FFF2-40B4-BE49-F238E27FC236}">
                <a16:creationId xmlns:a16="http://schemas.microsoft.com/office/drawing/2014/main" id="{0FE1D5CF-87B8-4A8A-AD3C-01D06A6076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08641" cy="6858000"/>
          </a:xfrm>
          <a:custGeom>
            <a:avLst/>
            <a:gdLst>
              <a:gd name="connsiteX0" fmla="*/ 0 w 6208641"/>
              <a:gd name="connsiteY0" fmla="*/ 0 h 6858000"/>
              <a:gd name="connsiteX1" fmla="*/ 5464181 w 6208641"/>
              <a:gd name="connsiteY1" fmla="*/ 0 h 6858000"/>
              <a:gd name="connsiteX2" fmla="*/ 5538086 w 6208641"/>
              <a:gd name="connsiteY2" fmla="*/ 159684 h 6858000"/>
              <a:gd name="connsiteX3" fmla="*/ 6208641 w 6208641"/>
              <a:gd name="connsiteY3" fmla="*/ 3706589 h 6858000"/>
              <a:gd name="connsiteX4" fmla="*/ 5734754 w 6208641"/>
              <a:gd name="connsiteY4" fmla="*/ 6730443 h 6858000"/>
              <a:gd name="connsiteX5" fmla="*/ 5689361 w 6208641"/>
              <a:gd name="connsiteY5" fmla="*/ 6858000 h 6858000"/>
              <a:gd name="connsiteX6" fmla="*/ 0 w 620864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8641" h="6858000">
                <a:moveTo>
                  <a:pt x="0" y="0"/>
                </a:moveTo>
                <a:lnTo>
                  <a:pt x="5464181" y="0"/>
                </a:lnTo>
                <a:lnTo>
                  <a:pt x="5538086" y="159684"/>
                </a:lnTo>
                <a:cubicBezTo>
                  <a:pt x="5961440" y="1172168"/>
                  <a:pt x="6208641" y="2392735"/>
                  <a:pt x="6208641" y="3706589"/>
                </a:cubicBezTo>
                <a:cubicBezTo>
                  <a:pt x="6208641" y="4801467"/>
                  <a:pt x="6036974" y="5831563"/>
                  <a:pt x="5734754" y="6730443"/>
                </a:cubicBezTo>
                <a:lnTo>
                  <a:pt x="568936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Freeform: Shape 28">
            <a:extLst>
              <a:ext uri="{FF2B5EF4-FFF2-40B4-BE49-F238E27FC236}">
                <a16:creationId xmlns:a16="http://schemas.microsoft.com/office/drawing/2014/main" id="{60926200-45C2-41E9-839F-31CD5FE4C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03325" cy="6858000"/>
          </a:xfrm>
          <a:custGeom>
            <a:avLst/>
            <a:gdLst>
              <a:gd name="connsiteX0" fmla="*/ 0 w 6203325"/>
              <a:gd name="connsiteY0" fmla="*/ 0 h 6858000"/>
              <a:gd name="connsiteX1" fmla="*/ 5458865 w 6203325"/>
              <a:gd name="connsiteY1" fmla="*/ 0 h 6858000"/>
              <a:gd name="connsiteX2" fmla="*/ 5532770 w 6203325"/>
              <a:gd name="connsiteY2" fmla="*/ 159684 h 6858000"/>
              <a:gd name="connsiteX3" fmla="*/ 6203325 w 6203325"/>
              <a:gd name="connsiteY3" fmla="*/ 3706589 h 6858000"/>
              <a:gd name="connsiteX4" fmla="*/ 5729438 w 6203325"/>
              <a:gd name="connsiteY4" fmla="*/ 6730443 h 6858000"/>
              <a:gd name="connsiteX5" fmla="*/ 5684045 w 6203325"/>
              <a:gd name="connsiteY5" fmla="*/ 6858000 h 6858000"/>
              <a:gd name="connsiteX6" fmla="*/ 0 w 620332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3325" h="6858000">
                <a:moveTo>
                  <a:pt x="0" y="0"/>
                </a:moveTo>
                <a:lnTo>
                  <a:pt x="5458865" y="0"/>
                </a:lnTo>
                <a:lnTo>
                  <a:pt x="5532770" y="159684"/>
                </a:lnTo>
                <a:cubicBezTo>
                  <a:pt x="5956124" y="1172168"/>
                  <a:pt x="6203325" y="2392735"/>
                  <a:pt x="6203325" y="3706589"/>
                </a:cubicBezTo>
                <a:cubicBezTo>
                  <a:pt x="6203325" y="4801467"/>
                  <a:pt x="6031658" y="5831563"/>
                  <a:pt x="5729438" y="6730443"/>
                </a:cubicBezTo>
                <a:lnTo>
                  <a:pt x="568404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0DD51ED8-8922-F396-6ADA-C91723BA31B0}"/>
              </a:ext>
            </a:extLst>
          </p:cNvPr>
          <p:cNvSpPr>
            <a:spLocks noGrp="1"/>
          </p:cNvSpPr>
          <p:nvPr>
            <p:ph type="title"/>
          </p:nvPr>
        </p:nvSpPr>
        <p:spPr>
          <a:xfrm>
            <a:off x="489098" y="1106034"/>
            <a:ext cx="5019074" cy="3204134"/>
          </a:xfrm>
        </p:spPr>
        <p:txBody>
          <a:bodyPr vert="horz" lIns="91440" tIns="45720" rIns="91440" bIns="45720" rtlCol="0" anchor="b">
            <a:normAutofit/>
          </a:bodyPr>
          <a:lstStyle/>
          <a:p>
            <a:r>
              <a:rPr lang="en-US" sz="3400" b="1"/>
              <a:t>1857 </a:t>
            </a:r>
            <a:r>
              <a:rPr lang="en-US" sz="3400"/>
              <a:t>- William Staniforth achète 700 acres sur la rive ouest de la rivière. Il bâtit un barrage, un moulin à scie et une ferme.</a:t>
            </a:r>
          </a:p>
        </p:txBody>
      </p:sp>
      <p:sp>
        <p:nvSpPr>
          <p:cNvPr id="31" name="Rectangle 3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6" name="Image 5">
            <a:extLst>
              <a:ext uri="{FF2B5EF4-FFF2-40B4-BE49-F238E27FC236}">
                <a16:creationId xmlns:a16="http://schemas.microsoft.com/office/drawing/2014/main" id="{1EBF34EC-372A-401D-EC0C-76DF57C105D1}"/>
              </a:ext>
            </a:extLst>
          </p:cNvPr>
          <p:cNvPicPr>
            <a:picLocks noChangeAspect="1"/>
          </p:cNvPicPr>
          <p:nvPr/>
        </p:nvPicPr>
        <p:blipFill>
          <a:blip r:embed="rId2">
            <a:extLst>
              <a:ext uri="{28A0092B-C50C-407E-A947-70E740481C1C}">
                <a14:useLocalDpi xmlns:a14="http://schemas.microsoft.com/office/drawing/2010/main" val="0"/>
              </a:ext>
            </a:extLst>
          </a:blip>
          <a:srcRect l="12056" t="17787" r="9645" b="18099"/>
          <a:stretch>
            <a:fillRect/>
          </a:stretch>
        </p:blipFill>
        <p:spPr>
          <a:xfrm rot="5400000">
            <a:off x="7976886" y="1154948"/>
            <a:ext cx="2743200" cy="168467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3" name="Rectangle 3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546920"/>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186EA0E0-E1FA-E74C-DCCC-45A88601F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6032" y="3550309"/>
            <a:ext cx="3904911" cy="274320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4712836"/>
      </p:ext>
    </p:extLst>
  </p:cSld>
  <p:clrMapOvr>
    <a:masterClrMapping/>
  </p:clrMapOvr>
  <mc:AlternateContent xmlns:mc="http://schemas.openxmlformats.org/markup-compatibility/2006" xmlns:p14="http://schemas.microsoft.com/office/powerpoint/2010/main">
    <mc:Choice Requires="p14">
      <p:transition spd="slow" p14:dur="3400" advClick="0" advTm="10009">
        <p14:reveal/>
      </p:transition>
    </mc:Choice>
    <mc:Fallback xmlns="">
      <p:transition spd="slow" advClick="0" advTm="10009">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B9A634E3-FF2A-D375-F533-3C8633D9815A}"/>
              </a:ext>
            </a:extLst>
          </p:cNvPr>
          <p:cNvSpPr>
            <a:spLocks noGrp="1"/>
          </p:cNvSpPr>
          <p:nvPr>
            <p:ph type="title"/>
          </p:nvPr>
        </p:nvSpPr>
        <p:spPr>
          <a:xfrm>
            <a:off x="741350" y="1345916"/>
            <a:ext cx="4613300" cy="4045233"/>
          </a:xfrm>
        </p:spPr>
        <p:txBody>
          <a:bodyPr vert="horz" lIns="91440" tIns="45720" rIns="91440" bIns="45720" rtlCol="0" anchor="t">
            <a:noAutofit/>
          </a:bodyPr>
          <a:lstStyle/>
          <a:p>
            <a:r>
              <a:rPr lang="en-US" dirty="0"/>
              <a:t>1878</a:t>
            </a:r>
            <a:r>
              <a:rPr lang="en-US" sz="4000" dirty="0"/>
              <a:t>- Le </a:t>
            </a:r>
            <a:r>
              <a:rPr lang="en-US" sz="4000" dirty="0" err="1"/>
              <a:t>curé</a:t>
            </a:r>
            <a:r>
              <a:rPr lang="en-US" sz="4000" dirty="0"/>
              <a:t> Antoine Labelle </a:t>
            </a:r>
            <a:r>
              <a:rPr lang="en-US" sz="4000" dirty="0" err="1"/>
              <a:t>plante</a:t>
            </a:r>
            <a:r>
              <a:rPr lang="en-US" sz="4000" dirty="0"/>
              <a:t> </a:t>
            </a:r>
            <a:r>
              <a:rPr lang="en-US" sz="4000" dirty="0" err="1"/>
              <a:t>une</a:t>
            </a:r>
            <a:r>
              <a:rPr lang="en-US" sz="4000" dirty="0"/>
              <a:t> </a:t>
            </a:r>
            <a:r>
              <a:rPr lang="en-US" sz="4000" dirty="0" err="1"/>
              <a:t>croix</a:t>
            </a:r>
            <a:r>
              <a:rPr lang="en-US" sz="4000" dirty="0"/>
              <a:t> près de la rivière.</a:t>
            </a:r>
            <a:br>
              <a:rPr lang="en-US" sz="4000" dirty="0"/>
            </a:br>
            <a:br>
              <a:rPr lang="en-US" sz="4000" dirty="0"/>
            </a:br>
            <a:r>
              <a:rPr lang="en-US" sz="4000" dirty="0"/>
              <a:t> Il </a:t>
            </a:r>
            <a:r>
              <a:rPr lang="en-US" sz="4000" dirty="0" err="1"/>
              <a:t>qualifie</a:t>
            </a:r>
            <a:r>
              <a:rPr lang="en-US" sz="4000" dirty="0"/>
              <a:t> la </a:t>
            </a:r>
            <a:r>
              <a:rPr lang="en-US" sz="4000" dirty="0" err="1"/>
              <a:t>région</a:t>
            </a:r>
            <a:r>
              <a:rPr lang="en-US" sz="4000" dirty="0"/>
              <a:t> de </a:t>
            </a:r>
            <a:r>
              <a:rPr lang="en-US" sz="4000" dirty="0" err="1"/>
              <a:t>paradis</a:t>
            </a:r>
            <a:r>
              <a:rPr lang="en-US" sz="4000" dirty="0"/>
              <a:t> du </a:t>
            </a:r>
            <a:r>
              <a:rPr lang="en-US" sz="4000" dirty="0" err="1"/>
              <a:t>nord</a:t>
            </a:r>
            <a:r>
              <a:rPr lang="en-US" sz="4000" dirty="0"/>
              <a:t>.</a:t>
            </a:r>
          </a:p>
        </p:txBody>
      </p:sp>
      <p:sp>
        <p:nvSpPr>
          <p:cNvPr id="39" name="Rectangle 38">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4695895E-F594-A05B-81EE-15B7DD60AF44}"/>
              </a:ext>
            </a:extLst>
          </p:cNvPr>
          <p:cNvPicPr>
            <a:picLocks noChangeAspect="1"/>
          </p:cNvPicPr>
          <p:nvPr/>
        </p:nvPicPr>
        <p:blipFill>
          <a:blip r:embed="rId2">
            <a:extLst>
              <a:ext uri="{28A0092B-C50C-407E-A947-70E740481C1C}">
                <a14:useLocalDpi xmlns:a14="http://schemas.microsoft.com/office/drawing/2010/main" val="0"/>
              </a:ext>
            </a:extLst>
          </a:blip>
          <a:srcRect r="2" b="26752"/>
          <a:stretch>
            <a:fillRect/>
          </a:stretch>
        </p:blipFill>
        <p:spPr>
          <a:xfrm>
            <a:off x="6096000" y="1012536"/>
            <a:ext cx="4756162" cy="4756162"/>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p:spPr>
      </p:pic>
    </p:spTree>
    <p:extLst>
      <p:ext uri="{BB962C8B-B14F-4D97-AF65-F5344CB8AC3E}">
        <p14:creationId xmlns:p14="http://schemas.microsoft.com/office/powerpoint/2010/main" val="3744821262"/>
      </p:ext>
    </p:extLst>
  </p:cSld>
  <p:clrMapOvr>
    <a:masterClrMapping/>
  </p:clrMapOvr>
  <mc:AlternateContent xmlns:mc="http://schemas.openxmlformats.org/markup-compatibility/2006" xmlns:p14="http://schemas.microsoft.com/office/powerpoint/2010/main">
    <mc:Choice Requires="p14">
      <p:transition spd="slow" p14:dur="3400" advClick="0" advTm="8708">
        <p14:reveal/>
      </p:transition>
    </mc:Choice>
    <mc:Fallback xmlns="">
      <p:transition spd="slow" advClick="0" advTm="87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95149D5-0037-488D-4014-4053EA710302}"/>
              </a:ext>
            </a:extLst>
          </p:cNvPr>
          <p:cNvSpPr>
            <a:spLocks noGrp="1"/>
          </p:cNvSpPr>
          <p:nvPr>
            <p:ph type="title"/>
          </p:nvPr>
        </p:nvSpPr>
        <p:spPr>
          <a:xfrm>
            <a:off x="399410" y="5489481"/>
            <a:ext cx="11390127" cy="962026"/>
          </a:xfrm>
          <a:noFill/>
        </p:spPr>
        <p:txBody>
          <a:bodyPr anchor="ctr">
            <a:normAutofit/>
          </a:bodyPr>
          <a:lstStyle/>
          <a:p>
            <a:pPr algn="ctr"/>
            <a:r>
              <a:rPr lang="fr-CA" sz="2800" dirty="0"/>
              <a:t>La croix aurait été installée près de ce qui est aujourd’hui le parc </a:t>
            </a:r>
            <a:br>
              <a:rPr lang="fr-CA" sz="2800" dirty="0"/>
            </a:br>
            <a:r>
              <a:rPr lang="fr-CA" sz="2800" dirty="0"/>
              <a:t>de la famille Provost, ou plusieurs colons francophones vivaient déjà</a:t>
            </a:r>
          </a:p>
        </p:txBody>
      </p:sp>
      <p:pic>
        <p:nvPicPr>
          <p:cNvPr id="4" name="Image 3">
            <a:extLst>
              <a:ext uri="{FF2B5EF4-FFF2-40B4-BE49-F238E27FC236}">
                <a16:creationId xmlns:a16="http://schemas.microsoft.com/office/drawing/2014/main" id="{564D1806-54F5-C8F6-B1DF-DA2FCA8C6E3F}"/>
              </a:ext>
            </a:extLst>
          </p:cNvPr>
          <p:cNvPicPr>
            <a:picLocks noChangeAspect="1"/>
          </p:cNvPicPr>
          <p:nvPr/>
        </p:nvPicPr>
        <p:blipFill>
          <a:blip r:embed="rId2"/>
          <a:stretch>
            <a:fillRect/>
          </a:stretch>
        </p:blipFill>
        <p:spPr>
          <a:xfrm>
            <a:off x="399411" y="441511"/>
            <a:ext cx="11390127" cy="464147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10500976"/>
      </p:ext>
    </p:extLst>
  </p:cSld>
  <p:clrMapOvr>
    <a:masterClrMapping/>
  </p:clrMapOvr>
  <mc:AlternateContent xmlns:mc="http://schemas.openxmlformats.org/markup-compatibility/2006" xmlns:p14="http://schemas.microsoft.com/office/powerpoint/2010/main">
    <mc:Choice Requires="p14">
      <p:transition spd="slow" p14:dur="3400" advClick="0" advTm="7807">
        <p14:reveal/>
      </p:transition>
    </mc:Choice>
    <mc:Fallback xmlns="">
      <p:transition spd="slow" advClick="0" advTm="7807">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7EA08A3-9C4D-6951-4FF1-5AA472EBBC5E}"/>
              </a:ext>
            </a:extLst>
          </p:cNvPr>
          <p:cNvPicPr>
            <a:picLocks noChangeAspect="1"/>
          </p:cNvPicPr>
          <p:nvPr/>
        </p:nvPicPr>
        <p:blipFill>
          <a:blip r:embed="rId2">
            <a:extLst>
              <a:ext uri="{28A0092B-C50C-407E-A947-70E740481C1C}">
                <a14:useLocalDpi xmlns:a14="http://schemas.microsoft.com/office/drawing/2010/main" val="0"/>
              </a:ext>
            </a:extLst>
          </a:blip>
          <a:srcRect t="8554" b="2161"/>
          <a:stretch>
            <a:fillRect/>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9C1917C-0153-CA00-24BE-8DB400DDD1CA}"/>
              </a:ext>
            </a:extLst>
          </p:cNvPr>
          <p:cNvSpPr>
            <a:spLocks noGrp="1"/>
          </p:cNvSpPr>
          <p:nvPr>
            <p:ph type="title"/>
          </p:nvPr>
        </p:nvSpPr>
        <p:spPr>
          <a:xfrm>
            <a:off x="523875" y="5317240"/>
            <a:ext cx="11210925" cy="744836"/>
          </a:xfrm>
        </p:spPr>
        <p:txBody>
          <a:bodyPr>
            <a:normAutofit/>
          </a:bodyPr>
          <a:lstStyle/>
          <a:p>
            <a:pPr algn="ctr"/>
            <a:r>
              <a:rPr lang="fr-CA" sz="3100" b="1" dirty="0">
                <a:solidFill>
                  <a:schemeClr val="tx1">
                    <a:lumMod val="85000"/>
                    <a:lumOff val="15000"/>
                  </a:schemeClr>
                </a:solidFill>
              </a:rPr>
              <a:t>1879 </a:t>
            </a:r>
            <a:r>
              <a:rPr lang="fr-CA" sz="3100" dirty="0">
                <a:solidFill>
                  <a:schemeClr val="tx1">
                    <a:lumMod val="85000"/>
                    <a:lumOff val="15000"/>
                  </a:schemeClr>
                </a:solidFill>
              </a:rPr>
              <a:t>- Une première route est bâtie entre Arundel et la rivière Rouge</a:t>
            </a:r>
          </a:p>
        </p:txBody>
      </p:sp>
      <p:cxnSp>
        <p:nvCxnSpPr>
          <p:cNvPr id="13" name="Straight Connector 1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914222"/>
      </p:ext>
    </p:extLst>
  </p:cSld>
  <p:clrMapOvr>
    <a:masterClrMapping/>
  </p:clrMapOvr>
  <mc:AlternateContent xmlns:mc="http://schemas.openxmlformats.org/markup-compatibility/2006" xmlns:p14="http://schemas.microsoft.com/office/powerpoint/2010/main">
    <mc:Choice Requires="p14">
      <p:transition spd="slow" p14:dur="3400" advClick="0" advTm="7450">
        <p14:reveal/>
      </p:transition>
    </mc:Choice>
    <mc:Fallback xmlns="">
      <p:transition spd="slow" advClick="0" advTm="745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2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049BB610-5B19-2B0D-61CD-80626582344E}"/>
              </a:ext>
            </a:extLst>
          </p:cNvPr>
          <p:cNvSpPr>
            <a:spLocks noGrp="1"/>
          </p:cNvSpPr>
          <p:nvPr>
            <p:ph type="title"/>
          </p:nvPr>
        </p:nvSpPr>
        <p:spPr>
          <a:xfrm>
            <a:off x="163455" y="1171575"/>
            <a:ext cx="3740869" cy="5067300"/>
          </a:xfrm>
        </p:spPr>
        <p:txBody>
          <a:bodyPr vert="horz" lIns="91440" tIns="45720" rIns="91440" bIns="45720" rtlCol="0" anchor="t">
            <a:noAutofit/>
          </a:bodyPr>
          <a:lstStyle/>
          <a:p>
            <a:pPr algn="ctr"/>
            <a:r>
              <a:rPr lang="en-US" sz="3200" b="1" dirty="0">
                <a:solidFill>
                  <a:srgbClr val="FFFFFF"/>
                </a:solidFill>
              </a:rPr>
              <a:t>Vers 1880</a:t>
            </a:r>
            <a:r>
              <a:rPr lang="en-US" sz="3200" dirty="0">
                <a:solidFill>
                  <a:srgbClr val="FFFFFF"/>
                </a:solidFill>
              </a:rPr>
              <a:t> </a:t>
            </a:r>
            <a:br>
              <a:rPr lang="en-US" sz="3200" dirty="0">
                <a:solidFill>
                  <a:srgbClr val="FFFFFF"/>
                </a:solidFill>
              </a:rPr>
            </a:br>
            <a:br>
              <a:rPr lang="en-US" sz="3200" dirty="0">
                <a:solidFill>
                  <a:srgbClr val="FFFFFF"/>
                </a:solidFill>
              </a:rPr>
            </a:br>
            <a:r>
              <a:rPr lang="en-US" sz="2800" dirty="0">
                <a:solidFill>
                  <a:srgbClr val="FFFFFF"/>
                </a:solidFill>
              </a:rPr>
              <a:t>Hôtel </a:t>
            </a:r>
            <a:r>
              <a:rPr lang="en-US" sz="2800" dirty="0" err="1">
                <a:solidFill>
                  <a:srgbClr val="FFFFFF"/>
                </a:solidFill>
              </a:rPr>
              <a:t>bâti</a:t>
            </a:r>
            <a:r>
              <a:rPr lang="en-US" sz="2800" dirty="0">
                <a:solidFill>
                  <a:srgbClr val="FFFFFF"/>
                </a:solidFill>
              </a:rPr>
              <a:t> par </a:t>
            </a:r>
            <a:r>
              <a:rPr lang="en-US" sz="2800" dirty="0" err="1">
                <a:solidFill>
                  <a:srgbClr val="FFFFFF"/>
                </a:solidFill>
              </a:rPr>
              <a:t>Phillias</a:t>
            </a:r>
            <a:r>
              <a:rPr lang="en-US" sz="2800" dirty="0">
                <a:solidFill>
                  <a:srgbClr val="FFFFFF"/>
                </a:solidFill>
              </a:rPr>
              <a:t> Marinier</a:t>
            </a:r>
            <a:br>
              <a:rPr lang="en-US" sz="2800" dirty="0">
                <a:solidFill>
                  <a:srgbClr val="FFFFFF"/>
                </a:solidFill>
              </a:rPr>
            </a:br>
            <a:br>
              <a:rPr lang="en-US" sz="2800" dirty="0">
                <a:solidFill>
                  <a:srgbClr val="FFFFFF"/>
                </a:solidFill>
              </a:rPr>
            </a:br>
            <a:r>
              <a:rPr lang="en-US" sz="2800" dirty="0">
                <a:solidFill>
                  <a:srgbClr val="FFFFFF"/>
                </a:solidFill>
              </a:rPr>
              <a:t>1er commerce de </a:t>
            </a:r>
            <a:r>
              <a:rPr lang="en-US" sz="2800" dirty="0" err="1">
                <a:solidFill>
                  <a:srgbClr val="FFFFFF"/>
                </a:solidFill>
              </a:rPr>
              <a:t>l’agglomeration</a:t>
            </a:r>
            <a:r>
              <a:rPr lang="en-US" sz="2800" dirty="0">
                <a:solidFill>
                  <a:srgbClr val="FFFFFF"/>
                </a:solidFill>
              </a:rPr>
              <a:t>.</a:t>
            </a:r>
            <a:br>
              <a:rPr lang="en-US" sz="2800" dirty="0">
                <a:solidFill>
                  <a:srgbClr val="FFFFFF"/>
                </a:solidFill>
              </a:rPr>
            </a:br>
            <a:br>
              <a:rPr lang="en-US" sz="2800" dirty="0">
                <a:solidFill>
                  <a:srgbClr val="FFFFFF"/>
                </a:solidFill>
              </a:rPr>
            </a:br>
            <a:r>
              <a:rPr lang="en-US" sz="2800" dirty="0" err="1">
                <a:solidFill>
                  <a:srgbClr val="FFFFFF"/>
                </a:solidFill>
              </a:rPr>
              <a:t>Devenu</a:t>
            </a:r>
            <a:r>
              <a:rPr lang="en-US" sz="2800" dirty="0">
                <a:solidFill>
                  <a:srgbClr val="FFFFFF"/>
                </a:solidFill>
              </a:rPr>
              <a:t> </a:t>
            </a:r>
            <a:r>
              <a:rPr lang="en-US" sz="2800" dirty="0" err="1">
                <a:solidFill>
                  <a:srgbClr val="FFFFFF"/>
                </a:solidFill>
              </a:rPr>
              <a:t>l’hôtel</a:t>
            </a:r>
            <a:r>
              <a:rPr lang="en-US" sz="2800" dirty="0">
                <a:solidFill>
                  <a:srgbClr val="FFFFFF"/>
                </a:solidFill>
              </a:rPr>
              <a:t> Drouin </a:t>
            </a:r>
            <a:r>
              <a:rPr lang="en-US" sz="2800" dirty="0" err="1">
                <a:solidFill>
                  <a:srgbClr val="FFFFFF"/>
                </a:solidFill>
              </a:rPr>
              <a:t>en</a:t>
            </a:r>
            <a:r>
              <a:rPr lang="en-US" sz="2800" dirty="0">
                <a:solidFill>
                  <a:srgbClr val="FFFFFF"/>
                </a:solidFill>
              </a:rPr>
              <a:t> 1929</a:t>
            </a:r>
            <a:br>
              <a:rPr lang="en-US" sz="2800" dirty="0">
                <a:solidFill>
                  <a:srgbClr val="FFFFFF"/>
                </a:solidFill>
              </a:rPr>
            </a:br>
            <a:br>
              <a:rPr lang="en-US" sz="2800" dirty="0">
                <a:solidFill>
                  <a:srgbClr val="FFFFFF"/>
                </a:solidFill>
              </a:rPr>
            </a:br>
            <a:br>
              <a:rPr lang="en-US" sz="2800" dirty="0">
                <a:solidFill>
                  <a:srgbClr val="FFFFFF"/>
                </a:solidFill>
              </a:rPr>
            </a:br>
            <a:br>
              <a:rPr lang="en-US" sz="2800" dirty="0">
                <a:solidFill>
                  <a:srgbClr val="FFFFFF"/>
                </a:solidFill>
              </a:rPr>
            </a:br>
            <a:br>
              <a:rPr lang="en-US" sz="2800" dirty="0">
                <a:solidFill>
                  <a:srgbClr val="FFFFFF"/>
                </a:solidFill>
              </a:rPr>
            </a:br>
            <a:endParaRPr lang="en-US" sz="2800" dirty="0">
              <a:solidFill>
                <a:srgbClr val="FFFFFF"/>
              </a:solidFill>
            </a:endParaRPr>
          </a:p>
        </p:txBody>
      </p:sp>
      <p:pic>
        <p:nvPicPr>
          <p:cNvPr id="6" name="Image 5">
            <a:extLst>
              <a:ext uri="{FF2B5EF4-FFF2-40B4-BE49-F238E27FC236}">
                <a16:creationId xmlns:a16="http://schemas.microsoft.com/office/drawing/2014/main" id="{6AB1DD44-AF8C-A3AE-B66D-ABD4C4FC9C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8162" y="1047750"/>
            <a:ext cx="7620000" cy="4762500"/>
          </a:xfrm>
          <a:prstGeom prst="rect">
            <a:avLst/>
          </a:prstGeom>
        </p:spPr>
      </p:pic>
    </p:spTree>
    <p:extLst>
      <p:ext uri="{BB962C8B-B14F-4D97-AF65-F5344CB8AC3E}">
        <p14:creationId xmlns:p14="http://schemas.microsoft.com/office/powerpoint/2010/main" val="1379334996"/>
      </p:ext>
    </p:extLst>
  </p:cSld>
  <p:clrMapOvr>
    <a:masterClrMapping/>
  </p:clrMapOvr>
  <mc:AlternateContent xmlns:mc="http://schemas.openxmlformats.org/markup-compatibility/2006" xmlns:p14="http://schemas.microsoft.com/office/powerpoint/2010/main">
    <mc:Choice Requires="p14">
      <p:transition spd="slow" p14:dur="3400" advClick="0" advTm="8311">
        <p14:reveal/>
      </p:transition>
    </mc:Choice>
    <mc:Fallback xmlns="">
      <p:transition spd="slow" advClick="0" advTm="8311">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B75945-5BD4-ABC4-B983-97E0E58FF52D}"/>
              </a:ext>
            </a:extLst>
          </p:cNvPr>
          <p:cNvSpPr>
            <a:spLocks noGrp="1"/>
          </p:cNvSpPr>
          <p:nvPr>
            <p:ph type="title"/>
          </p:nvPr>
        </p:nvSpPr>
        <p:spPr>
          <a:xfrm>
            <a:off x="466725" y="365125"/>
            <a:ext cx="4714875" cy="6207125"/>
          </a:xfrm>
        </p:spPr>
        <p:txBody>
          <a:bodyPr>
            <a:normAutofit/>
          </a:bodyPr>
          <a:lstStyle/>
          <a:p>
            <a:r>
              <a:rPr lang="fr-CA" sz="3600" dirty="0"/>
              <a:t>Hôtel Drouin en 2026</a:t>
            </a:r>
          </a:p>
        </p:txBody>
      </p:sp>
      <p:pic>
        <p:nvPicPr>
          <p:cNvPr id="5" name="Image 4">
            <a:extLst>
              <a:ext uri="{FF2B5EF4-FFF2-40B4-BE49-F238E27FC236}">
                <a16:creationId xmlns:a16="http://schemas.microsoft.com/office/drawing/2014/main" id="{4F079D89-EA24-0391-CCEA-14A5FB9F37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601" y="1686545"/>
            <a:ext cx="6858000" cy="3918856"/>
          </a:xfrm>
          <a:prstGeom prst="rect">
            <a:avLst/>
          </a:prstGeom>
        </p:spPr>
      </p:pic>
    </p:spTree>
    <p:extLst>
      <p:ext uri="{BB962C8B-B14F-4D97-AF65-F5344CB8AC3E}">
        <p14:creationId xmlns:p14="http://schemas.microsoft.com/office/powerpoint/2010/main" val="130694907"/>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EA3BD4EE-420C-FFC8-9EB5-561B33155BE0}"/>
              </a:ext>
            </a:extLst>
          </p:cNvPr>
          <p:cNvSpPr>
            <a:spLocks noGrp="1"/>
          </p:cNvSpPr>
          <p:nvPr>
            <p:ph type="title"/>
          </p:nvPr>
        </p:nvSpPr>
        <p:spPr>
          <a:xfrm>
            <a:off x="643468" y="643467"/>
            <a:ext cx="4620584" cy="4567137"/>
          </a:xfrm>
        </p:spPr>
        <p:txBody>
          <a:bodyPr vert="horz" lIns="91440" tIns="45720" rIns="91440" bIns="45720" rtlCol="0" anchor="b">
            <a:normAutofit/>
          </a:bodyPr>
          <a:lstStyle/>
          <a:p>
            <a:pPr algn="ctr"/>
            <a:r>
              <a:rPr lang="en-US" sz="3200" kern="1200" dirty="0" err="1">
                <a:solidFill>
                  <a:schemeClr val="tx1"/>
                </a:solidFill>
                <a:latin typeface="+mj-lt"/>
                <a:ea typeface="+mj-ea"/>
                <a:cs typeface="+mj-cs"/>
              </a:rPr>
              <a:t>Depuis</a:t>
            </a:r>
            <a:r>
              <a:rPr lang="en-US" sz="3200" kern="1200" dirty="0">
                <a:solidFill>
                  <a:schemeClr val="tx1"/>
                </a:solidFill>
                <a:latin typeface="+mj-lt"/>
                <a:ea typeface="+mj-ea"/>
                <a:cs typeface="+mj-cs"/>
              </a:rPr>
              <a:t> des </a:t>
            </a:r>
            <a:r>
              <a:rPr lang="en-US" sz="3200" kern="1200" dirty="0" err="1">
                <a:solidFill>
                  <a:schemeClr val="tx1"/>
                </a:solidFill>
                <a:latin typeface="+mj-lt"/>
                <a:ea typeface="+mj-ea"/>
                <a:cs typeface="+mj-cs"/>
              </a:rPr>
              <a:t>millénaires</a:t>
            </a:r>
            <a:r>
              <a:rPr lang="en-US" sz="3200" kern="1200" dirty="0">
                <a:solidFill>
                  <a:schemeClr val="tx1"/>
                </a:solidFill>
                <a:latin typeface="+mj-lt"/>
                <a:ea typeface="+mj-ea"/>
                <a:cs typeface="+mj-cs"/>
              </a:rPr>
              <a:t> la rivière Rouge est </a:t>
            </a:r>
            <a:r>
              <a:rPr lang="en-US" sz="3200" kern="1200" dirty="0" err="1">
                <a:solidFill>
                  <a:schemeClr val="tx1"/>
                </a:solidFill>
                <a:latin typeface="+mj-lt"/>
                <a:ea typeface="+mj-ea"/>
                <a:cs typeface="+mj-cs"/>
              </a:rPr>
              <a:t>une</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merveilleuse</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voie</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d’accès</a:t>
            </a:r>
            <a:r>
              <a:rPr lang="en-US" sz="3200" kern="1200" dirty="0">
                <a:solidFill>
                  <a:schemeClr val="tx1"/>
                </a:solidFill>
                <a:latin typeface="+mj-lt"/>
                <a:ea typeface="+mj-ea"/>
                <a:cs typeface="+mj-cs"/>
              </a:rPr>
              <a:t> au </a:t>
            </a:r>
            <a:r>
              <a:rPr lang="en-US" sz="3200" kern="1200" dirty="0" err="1">
                <a:solidFill>
                  <a:schemeClr val="tx1"/>
                </a:solidFill>
                <a:latin typeface="+mj-lt"/>
                <a:ea typeface="+mj-ea"/>
                <a:cs typeface="+mj-cs"/>
              </a:rPr>
              <a:t>territoire</a:t>
            </a:r>
            <a:endParaRPr lang="en-US" sz="3200" kern="1200" dirty="0">
              <a:solidFill>
                <a:schemeClr val="tx1"/>
              </a:solidFill>
              <a:latin typeface="+mj-lt"/>
              <a:ea typeface="+mj-ea"/>
              <a:cs typeface="+mj-cs"/>
            </a:endParaRPr>
          </a:p>
        </p:txBody>
      </p:sp>
      <p:pic>
        <p:nvPicPr>
          <p:cNvPr id="7" name="Image 6">
            <a:extLst>
              <a:ext uri="{FF2B5EF4-FFF2-40B4-BE49-F238E27FC236}">
                <a16:creationId xmlns:a16="http://schemas.microsoft.com/office/drawing/2014/main" id="{63B1B1F5-112A-13FC-6CD2-764EA9B586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618194" y="816985"/>
            <a:ext cx="6858000" cy="5143499"/>
          </a:xfrm>
          <a:prstGeom prst="rect">
            <a:avLst/>
          </a:prstGeom>
        </p:spPr>
      </p:pic>
    </p:spTree>
    <p:extLst>
      <p:ext uri="{BB962C8B-B14F-4D97-AF65-F5344CB8AC3E}">
        <p14:creationId xmlns:p14="http://schemas.microsoft.com/office/powerpoint/2010/main" val="3052049005"/>
      </p:ext>
    </p:extLst>
  </p:cSld>
  <p:clrMapOvr>
    <a:masterClrMapping/>
  </p:clrMapOvr>
  <mc:AlternateContent xmlns:mc="http://schemas.openxmlformats.org/markup-compatibility/2006" xmlns:p14="http://schemas.microsoft.com/office/powerpoint/2010/main">
    <mc:Choice Requires="p14">
      <p:transition spd="slow" p14:dur="3400" advClick="0" advTm="6234">
        <p14:reveal/>
      </p:transition>
    </mc:Choice>
    <mc:Fallback xmlns="">
      <p:transition spd="slow" advClick="0" advTm="6234">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0D75BEC0-544C-328B-0557-66D563B29A5A}"/>
              </a:ext>
            </a:extLst>
          </p:cNvPr>
          <p:cNvSpPr>
            <a:spLocks noGrp="1"/>
          </p:cNvSpPr>
          <p:nvPr>
            <p:ph type="title"/>
          </p:nvPr>
        </p:nvSpPr>
        <p:spPr>
          <a:xfrm>
            <a:off x="354105" y="1011642"/>
            <a:ext cx="3179814" cy="3481294"/>
          </a:xfrm>
        </p:spPr>
        <p:txBody>
          <a:bodyPr vert="horz" lIns="91440" tIns="45720" rIns="91440" bIns="45720" rtlCol="0" anchor="t">
            <a:noAutofit/>
          </a:bodyPr>
          <a:lstStyle/>
          <a:p>
            <a:r>
              <a:rPr lang="en-US" sz="2800" b="1" kern="1200" dirty="0">
                <a:solidFill>
                  <a:srgbClr val="FFFFFF"/>
                </a:solidFill>
                <a:latin typeface="+mj-lt"/>
                <a:ea typeface="+mj-ea"/>
                <a:cs typeface="+mj-cs"/>
              </a:rPr>
              <a:t>1883</a:t>
            </a:r>
            <a:r>
              <a:rPr lang="en-US" sz="2800" kern="1200" dirty="0">
                <a:solidFill>
                  <a:srgbClr val="FFFFFF"/>
                </a:solidFill>
                <a:latin typeface="+mj-lt"/>
                <a:ea typeface="+mj-ea"/>
                <a:cs typeface="+mj-cs"/>
              </a:rPr>
              <a:t> – William Staniforth </a:t>
            </a:r>
            <a:r>
              <a:rPr lang="en-US" sz="2800" kern="1200" dirty="0" err="1">
                <a:solidFill>
                  <a:srgbClr val="FFFFFF"/>
                </a:solidFill>
                <a:latin typeface="+mj-lt"/>
                <a:ea typeface="+mj-ea"/>
                <a:cs typeface="+mj-cs"/>
              </a:rPr>
              <a:t>donne</a:t>
            </a:r>
            <a:r>
              <a:rPr lang="en-US" sz="2800" kern="1200" dirty="0">
                <a:solidFill>
                  <a:srgbClr val="FFFFFF"/>
                </a:solidFill>
                <a:latin typeface="+mj-lt"/>
                <a:ea typeface="+mj-ea"/>
                <a:cs typeface="+mj-cs"/>
              </a:rPr>
              <a:t> 10 acres de terrain pour </a:t>
            </a:r>
            <a:r>
              <a:rPr lang="en-US" sz="2800" kern="1200" dirty="0" err="1">
                <a:solidFill>
                  <a:srgbClr val="FFFFFF"/>
                </a:solidFill>
                <a:latin typeface="+mj-lt"/>
                <a:ea typeface="+mj-ea"/>
                <a:cs typeface="+mj-cs"/>
              </a:rPr>
              <a:t>construire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une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église</a:t>
            </a:r>
            <a:r>
              <a:rPr lang="en-US" sz="2800" kern="1200" dirty="0">
                <a:solidFill>
                  <a:srgbClr val="FFFFFF"/>
                </a:solidFill>
                <a:latin typeface="+mj-lt"/>
                <a:ea typeface="+mj-ea"/>
                <a:cs typeface="+mj-cs"/>
              </a:rPr>
              <a:t> catholique, qui sera </a:t>
            </a:r>
            <a:r>
              <a:rPr lang="en-US" sz="2800" kern="1200" dirty="0" err="1">
                <a:solidFill>
                  <a:srgbClr val="FFFFFF"/>
                </a:solidFill>
                <a:latin typeface="+mj-lt"/>
                <a:ea typeface="+mj-ea"/>
                <a:cs typeface="+mj-cs"/>
              </a:rPr>
              <a:t>achevée</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en</a:t>
            </a:r>
            <a:r>
              <a:rPr lang="en-US" sz="2800" kern="1200" dirty="0">
                <a:solidFill>
                  <a:srgbClr val="FFFFFF"/>
                </a:solidFill>
                <a:latin typeface="+mj-lt"/>
                <a:ea typeface="+mj-ea"/>
                <a:cs typeface="+mj-cs"/>
              </a:rPr>
              <a:t> 1885. </a:t>
            </a:r>
            <a:br>
              <a:rPr lang="en-US" sz="2800" kern="1200" dirty="0">
                <a:solidFill>
                  <a:srgbClr val="FFFFFF"/>
                </a:solidFill>
                <a:latin typeface="+mj-lt"/>
                <a:ea typeface="+mj-ea"/>
                <a:cs typeface="+mj-cs"/>
              </a:rPr>
            </a:br>
            <a:br>
              <a:rPr lang="en-US" sz="2800" kern="1200" dirty="0">
                <a:solidFill>
                  <a:srgbClr val="FFFFFF"/>
                </a:solidFill>
                <a:latin typeface="+mj-lt"/>
                <a:ea typeface="+mj-ea"/>
                <a:cs typeface="+mj-cs"/>
              </a:rPr>
            </a:br>
            <a:r>
              <a:rPr lang="en-US" sz="2800" kern="1200" dirty="0">
                <a:solidFill>
                  <a:srgbClr val="FFFFFF"/>
                </a:solidFill>
                <a:latin typeface="+mj-lt"/>
                <a:ea typeface="+mj-ea"/>
                <a:cs typeface="+mj-cs"/>
              </a:rPr>
              <a:t>Le </a:t>
            </a:r>
            <a:r>
              <a:rPr lang="en-US" sz="2800" kern="1200" dirty="0" err="1">
                <a:solidFill>
                  <a:srgbClr val="FFFFFF"/>
                </a:solidFill>
                <a:latin typeface="+mj-lt"/>
                <a:ea typeface="+mj-ea"/>
                <a:cs typeface="+mj-cs"/>
              </a:rPr>
              <a:t>logement</a:t>
            </a:r>
            <a:r>
              <a:rPr lang="en-US" sz="2800" kern="1200" dirty="0">
                <a:solidFill>
                  <a:srgbClr val="FFFFFF"/>
                </a:solidFill>
                <a:latin typeface="+mj-lt"/>
                <a:ea typeface="+mj-ea"/>
                <a:cs typeface="+mj-cs"/>
              </a:rPr>
              <a:t> du </a:t>
            </a:r>
            <a:r>
              <a:rPr lang="en-US" sz="2800" kern="1200" dirty="0" err="1">
                <a:solidFill>
                  <a:srgbClr val="FFFFFF"/>
                </a:solidFill>
                <a:latin typeface="+mj-lt"/>
                <a:ea typeface="+mj-ea"/>
                <a:cs typeface="+mj-cs"/>
              </a:rPr>
              <a:t>bedeau</a:t>
            </a:r>
            <a:r>
              <a:rPr lang="en-US" sz="2800" kern="1200" dirty="0">
                <a:solidFill>
                  <a:srgbClr val="FFFFFF"/>
                </a:solidFill>
                <a:latin typeface="+mj-lt"/>
                <a:ea typeface="+mj-ea"/>
                <a:cs typeface="+mj-cs"/>
              </a:rPr>
              <a:t> est </a:t>
            </a:r>
            <a:r>
              <a:rPr lang="en-US" sz="2800" kern="1200" dirty="0" err="1">
                <a:solidFill>
                  <a:srgbClr val="FFFFFF"/>
                </a:solidFill>
                <a:latin typeface="+mj-lt"/>
                <a:ea typeface="+mj-ea"/>
                <a:cs typeface="+mj-cs"/>
              </a:rPr>
              <a:t>en</a:t>
            </a:r>
            <a:r>
              <a:rPr lang="en-US" sz="2800" kern="1200" dirty="0">
                <a:solidFill>
                  <a:srgbClr val="FFFFFF"/>
                </a:solidFill>
                <a:latin typeface="+mj-lt"/>
                <a:ea typeface="+mj-ea"/>
                <a:cs typeface="+mj-cs"/>
              </a:rPr>
              <a:t> bas et la </a:t>
            </a:r>
            <a:r>
              <a:rPr lang="en-US" sz="2800" kern="1200" dirty="0" err="1">
                <a:solidFill>
                  <a:srgbClr val="FFFFFF"/>
                </a:solidFill>
                <a:latin typeface="+mj-lt"/>
                <a:ea typeface="+mj-ea"/>
                <a:cs typeface="+mj-cs"/>
              </a:rPr>
              <a:t>chapelle</a:t>
            </a:r>
            <a:r>
              <a:rPr lang="en-US" sz="2800" kern="1200" dirty="0">
                <a:solidFill>
                  <a:srgbClr val="FFFFFF"/>
                </a:solidFill>
                <a:latin typeface="+mj-lt"/>
                <a:ea typeface="+mj-ea"/>
                <a:cs typeface="+mj-cs"/>
              </a:rPr>
              <a:t> au 2e étage.</a:t>
            </a:r>
          </a:p>
        </p:txBody>
      </p:sp>
      <p:pic>
        <p:nvPicPr>
          <p:cNvPr id="5" name="Image 4">
            <a:extLst>
              <a:ext uri="{FF2B5EF4-FFF2-40B4-BE49-F238E27FC236}">
                <a16:creationId xmlns:a16="http://schemas.microsoft.com/office/drawing/2014/main" id="{CB630749-D424-FB9A-F59F-C56872FCFDE6}"/>
              </a:ext>
            </a:extLst>
          </p:cNvPr>
          <p:cNvPicPr>
            <a:picLocks noChangeAspect="1"/>
          </p:cNvPicPr>
          <p:nvPr/>
        </p:nvPicPr>
        <p:blipFill>
          <a:blip r:embed="rId2">
            <a:extLst>
              <a:ext uri="{28A0092B-C50C-407E-A947-70E740481C1C}">
                <a14:useLocalDpi xmlns:a14="http://schemas.microsoft.com/office/drawing/2010/main" val="0"/>
              </a:ext>
            </a:extLst>
          </a:blip>
          <a:srcRect l="1642" t="23631" r="2377" b="2138"/>
          <a:stretch>
            <a:fillRect/>
          </a:stretch>
        </p:blipFill>
        <p:spPr>
          <a:xfrm>
            <a:off x="4045308" y="1011642"/>
            <a:ext cx="8139986" cy="48342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08348444"/>
      </p:ext>
    </p:extLst>
  </p:cSld>
  <p:clrMapOvr>
    <a:masterClrMapping/>
  </p:clrMapOvr>
  <mc:AlternateContent xmlns:mc="http://schemas.openxmlformats.org/markup-compatibility/2006" xmlns:p14="http://schemas.microsoft.com/office/powerpoint/2010/main">
    <mc:Choice Requires="p14">
      <p:transition spd="slow" p14:dur="3400" advClick="0" advTm="11797">
        <p14:reveal/>
      </p:transition>
    </mc:Choice>
    <mc:Fallback xmlns="">
      <p:transition spd="slow" advClick="0" advTm="11797">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4845A0EE-C4C8-4AE1-B3C6-1261368AC0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027E0038-4C76-3487-25F7-57BA67E39C4A}"/>
              </a:ext>
            </a:extLst>
          </p:cNvPr>
          <p:cNvSpPr>
            <a:spLocks noGrp="1"/>
          </p:cNvSpPr>
          <p:nvPr>
            <p:ph type="title"/>
          </p:nvPr>
        </p:nvSpPr>
        <p:spPr>
          <a:xfrm>
            <a:off x="621629" y="640080"/>
            <a:ext cx="3702721" cy="5446395"/>
          </a:xfrm>
        </p:spPr>
        <p:txBody>
          <a:bodyPr vert="horz" lIns="91440" tIns="45720" rIns="91440" bIns="45720" rtlCol="0">
            <a:normAutofit/>
          </a:bodyPr>
          <a:lstStyle/>
          <a:p>
            <a:pPr algn="ctr"/>
            <a:r>
              <a:rPr lang="en-US" sz="3600" b="1" kern="1200" dirty="0">
                <a:solidFill>
                  <a:srgbClr val="FFFFFF"/>
                </a:solidFill>
              </a:rPr>
              <a:t>1884 </a:t>
            </a:r>
            <a:r>
              <a:rPr lang="en-US" sz="3600" kern="1200" dirty="0">
                <a:solidFill>
                  <a:srgbClr val="FFFFFF"/>
                </a:solidFill>
              </a:rPr>
              <a:t>Construction de la 1</a:t>
            </a:r>
            <a:r>
              <a:rPr lang="en-US" sz="3600" kern="1200" baseline="30000" dirty="0">
                <a:solidFill>
                  <a:srgbClr val="FFFFFF"/>
                </a:solidFill>
              </a:rPr>
              <a:t>ère</a:t>
            </a:r>
            <a:r>
              <a:rPr lang="en-US" sz="3600" kern="1200" dirty="0">
                <a:solidFill>
                  <a:srgbClr val="FFFFFF"/>
                </a:solidFill>
              </a:rPr>
              <a:t> école. </a:t>
            </a:r>
            <a:br>
              <a:rPr lang="en-US" sz="3600" kern="1200" dirty="0">
                <a:solidFill>
                  <a:srgbClr val="FFFFFF"/>
                </a:solidFill>
              </a:rPr>
            </a:br>
            <a:br>
              <a:rPr lang="en-US" sz="3600" dirty="0">
                <a:solidFill>
                  <a:srgbClr val="FFFFFF"/>
                </a:solidFill>
              </a:rPr>
            </a:br>
            <a:r>
              <a:rPr lang="en-US" sz="3600" kern="1200" dirty="0">
                <a:solidFill>
                  <a:srgbClr val="FFFFFF"/>
                </a:solidFill>
              </a:rPr>
              <a:t>Un 2</a:t>
            </a:r>
            <a:r>
              <a:rPr lang="en-US" sz="3600" kern="1200" baseline="30000" dirty="0">
                <a:solidFill>
                  <a:srgbClr val="FFFFFF"/>
                </a:solidFill>
              </a:rPr>
              <a:t>e</a:t>
            </a:r>
            <a:r>
              <a:rPr lang="en-US" sz="3600" kern="1200" dirty="0">
                <a:solidFill>
                  <a:srgbClr val="FFFFFF"/>
                </a:solidFill>
              </a:rPr>
              <a:t> étage  </a:t>
            </a:r>
            <a:r>
              <a:rPr lang="en-US" sz="3600" dirty="0">
                <a:solidFill>
                  <a:srgbClr val="FFFFFF"/>
                </a:solidFill>
              </a:rPr>
              <a:t>est</a:t>
            </a:r>
            <a:r>
              <a:rPr lang="en-US" sz="3600" kern="1200" dirty="0">
                <a:solidFill>
                  <a:srgbClr val="FFFFFF"/>
                </a:solidFill>
              </a:rPr>
              <a:t> </a:t>
            </a:r>
            <a:r>
              <a:rPr lang="en-US" sz="3600" kern="1200" dirty="0" err="1">
                <a:solidFill>
                  <a:srgbClr val="FFFFFF"/>
                </a:solidFill>
              </a:rPr>
              <a:t>ajouté</a:t>
            </a:r>
            <a:r>
              <a:rPr lang="en-US" sz="3600" kern="1200" dirty="0">
                <a:solidFill>
                  <a:srgbClr val="FFFFFF"/>
                </a:solidFill>
              </a:rPr>
              <a:t> </a:t>
            </a:r>
            <a:r>
              <a:rPr lang="en-US" sz="3600" kern="1200" dirty="0" err="1">
                <a:solidFill>
                  <a:srgbClr val="FFFFFF"/>
                </a:solidFill>
              </a:rPr>
              <a:t>en</a:t>
            </a:r>
            <a:r>
              <a:rPr lang="en-US" sz="3600" kern="1200" dirty="0">
                <a:solidFill>
                  <a:srgbClr val="FFFFFF"/>
                </a:solidFill>
              </a:rPr>
              <a:t> 1936</a:t>
            </a:r>
          </a:p>
        </p:txBody>
      </p:sp>
      <p:pic>
        <p:nvPicPr>
          <p:cNvPr id="4" name="Image 3">
            <a:extLst>
              <a:ext uri="{FF2B5EF4-FFF2-40B4-BE49-F238E27FC236}">
                <a16:creationId xmlns:a16="http://schemas.microsoft.com/office/drawing/2014/main" id="{DD54CCB7-3035-63F9-30A2-BC13618CD48E}"/>
              </a:ext>
            </a:extLst>
          </p:cNvPr>
          <p:cNvPicPr>
            <a:picLocks noChangeAspect="1"/>
          </p:cNvPicPr>
          <p:nvPr/>
        </p:nvPicPr>
        <p:blipFill>
          <a:blip r:embed="rId2">
            <a:extLst>
              <a:ext uri="{28A0092B-C50C-407E-A947-70E740481C1C}">
                <a14:useLocalDpi xmlns:a14="http://schemas.microsoft.com/office/drawing/2010/main" val="0"/>
              </a:ext>
            </a:extLst>
          </a:blip>
          <a:srcRect r="1020" b="11266"/>
          <a:stretch>
            <a:fillRect/>
          </a:stretch>
        </p:blipFill>
        <p:spPr>
          <a:xfrm>
            <a:off x="6054620" y="268181"/>
            <a:ext cx="5553075" cy="63216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76327661"/>
      </p:ext>
    </p:extLst>
  </p:cSld>
  <p:clrMapOvr>
    <a:masterClrMapping/>
  </p:clrMapOvr>
  <mc:AlternateContent xmlns:mc="http://schemas.openxmlformats.org/markup-compatibility/2006" xmlns:p14="http://schemas.microsoft.com/office/powerpoint/2010/main">
    <mc:Choice Requires="p14">
      <p:transition spd="slow" p14:dur="3400" advClick="0" advTm="8178">
        <p14:reveal/>
      </p:transition>
    </mc:Choice>
    <mc:Fallback xmlns="">
      <p:transition spd="slow" advClick="0" advTm="817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69B409-F2AA-B270-8217-493474512277}"/>
              </a:ext>
            </a:extLst>
          </p:cNvPr>
          <p:cNvSpPr>
            <a:spLocks noGrp="1"/>
          </p:cNvSpPr>
          <p:nvPr>
            <p:ph type="title"/>
          </p:nvPr>
        </p:nvSpPr>
        <p:spPr>
          <a:xfrm>
            <a:off x="640080" y="5710237"/>
            <a:ext cx="10911840" cy="640081"/>
          </a:xfrm>
        </p:spPr>
        <p:txBody>
          <a:bodyPr vert="horz" lIns="91440" tIns="45720" rIns="91440" bIns="45720" rtlCol="0">
            <a:normAutofit fontScale="90000"/>
          </a:bodyPr>
          <a:lstStyle/>
          <a:p>
            <a:pPr algn="ctr"/>
            <a:r>
              <a:rPr lang="en-US" sz="2700" b="1" kern="1200" dirty="0">
                <a:solidFill>
                  <a:schemeClr val="bg1"/>
                </a:solidFill>
                <a:latin typeface="+mj-lt"/>
                <a:ea typeface="+mj-ea"/>
                <a:cs typeface="+mj-cs"/>
              </a:rPr>
              <a:t>1884 </a:t>
            </a:r>
            <a:r>
              <a:rPr lang="en-US" sz="2700" kern="1200" dirty="0">
                <a:solidFill>
                  <a:schemeClr val="bg1"/>
                </a:solidFill>
                <a:latin typeface="+mj-lt"/>
                <a:ea typeface="+mj-ea"/>
                <a:cs typeface="+mj-cs"/>
              </a:rPr>
              <a:t>- Premier </a:t>
            </a:r>
            <a:r>
              <a:rPr lang="en-US" sz="2700" kern="1200" dirty="0" err="1">
                <a:solidFill>
                  <a:schemeClr val="bg1"/>
                </a:solidFill>
                <a:latin typeface="+mj-lt"/>
                <a:ea typeface="+mj-ea"/>
                <a:cs typeface="+mj-cs"/>
              </a:rPr>
              <a:t>magasin</a:t>
            </a:r>
            <a:r>
              <a:rPr lang="en-US" sz="2700" kern="1200" dirty="0">
                <a:solidFill>
                  <a:schemeClr val="bg1"/>
                </a:solidFill>
                <a:latin typeface="+mj-lt"/>
                <a:ea typeface="+mj-ea"/>
                <a:cs typeface="+mj-cs"/>
              </a:rPr>
              <a:t> </a:t>
            </a:r>
            <a:r>
              <a:rPr lang="en-US" sz="2700" kern="1200" dirty="0" err="1">
                <a:solidFill>
                  <a:schemeClr val="bg1"/>
                </a:solidFill>
                <a:latin typeface="+mj-lt"/>
                <a:ea typeface="+mj-ea"/>
                <a:cs typeface="+mj-cs"/>
              </a:rPr>
              <a:t>général</a:t>
            </a:r>
            <a:r>
              <a:rPr lang="en-US" sz="2700" kern="1200" dirty="0">
                <a:solidFill>
                  <a:schemeClr val="bg1"/>
                </a:solidFill>
                <a:latin typeface="+mj-lt"/>
                <a:ea typeface="+mj-ea"/>
                <a:cs typeface="+mj-cs"/>
              </a:rPr>
              <a:t> </a:t>
            </a:r>
            <a:r>
              <a:rPr lang="en-US" sz="2700" dirty="0" err="1">
                <a:solidFill>
                  <a:schemeClr val="bg1"/>
                </a:solidFill>
              </a:rPr>
              <a:t>appartenant</a:t>
            </a:r>
            <a:r>
              <a:rPr lang="en-US" sz="2700" dirty="0">
                <a:solidFill>
                  <a:schemeClr val="bg1"/>
                </a:solidFill>
              </a:rPr>
              <a:t> à </a:t>
            </a:r>
            <a:r>
              <a:rPr lang="en-US" sz="2700" kern="1200" dirty="0">
                <a:solidFill>
                  <a:schemeClr val="bg1"/>
                </a:solidFill>
                <a:latin typeface="+mj-lt"/>
                <a:ea typeface="+mj-ea"/>
                <a:cs typeface="+mj-cs"/>
              </a:rPr>
              <a:t>Édouard Ferdinand Brosseau </a:t>
            </a:r>
            <a:br>
              <a:rPr lang="en-US" sz="2700" kern="1200" dirty="0">
                <a:solidFill>
                  <a:schemeClr val="bg1"/>
                </a:solidFill>
                <a:latin typeface="+mj-lt"/>
                <a:ea typeface="+mj-ea"/>
                <a:cs typeface="+mj-cs"/>
              </a:rPr>
            </a:br>
            <a:r>
              <a:rPr lang="en-US" sz="2700" dirty="0" err="1">
                <a:solidFill>
                  <a:schemeClr val="bg1"/>
                </a:solidFill>
              </a:rPr>
              <a:t>puis</a:t>
            </a:r>
            <a:r>
              <a:rPr lang="en-US" sz="2700" dirty="0">
                <a:solidFill>
                  <a:schemeClr val="bg1"/>
                </a:solidFill>
              </a:rPr>
              <a:t> </a:t>
            </a:r>
            <a:r>
              <a:rPr lang="en-US" sz="2700" kern="1200" dirty="0">
                <a:solidFill>
                  <a:schemeClr val="bg1"/>
                </a:solidFill>
                <a:latin typeface="+mj-lt"/>
                <a:ea typeface="+mj-ea"/>
                <a:cs typeface="+mj-cs"/>
              </a:rPr>
              <a:t>Roger Brosseau</a:t>
            </a:r>
            <a:br>
              <a:rPr lang="en-US" sz="2700" kern="1200" dirty="0">
                <a:solidFill>
                  <a:schemeClr val="bg1"/>
                </a:solidFill>
                <a:latin typeface="+mj-lt"/>
                <a:ea typeface="+mj-ea"/>
                <a:cs typeface="+mj-cs"/>
              </a:rPr>
            </a:br>
            <a:endParaRPr lang="en-US" sz="2700" kern="1200" dirty="0">
              <a:solidFill>
                <a:schemeClr val="bg1"/>
              </a:solidFill>
              <a:latin typeface="+mj-lt"/>
              <a:ea typeface="+mj-ea"/>
              <a:cs typeface="+mj-cs"/>
            </a:endParaRPr>
          </a:p>
        </p:txBody>
      </p:sp>
      <p:pic>
        <p:nvPicPr>
          <p:cNvPr id="4" name="Image 3">
            <a:extLst>
              <a:ext uri="{FF2B5EF4-FFF2-40B4-BE49-F238E27FC236}">
                <a16:creationId xmlns:a16="http://schemas.microsoft.com/office/drawing/2014/main" id="{4DEB2346-B268-4CD2-8A26-B8B5EC0317D1}"/>
              </a:ext>
            </a:extLst>
          </p:cNvPr>
          <p:cNvPicPr>
            <a:picLocks noChangeAspect="1"/>
          </p:cNvPicPr>
          <p:nvPr/>
        </p:nvPicPr>
        <p:blipFill>
          <a:blip r:embed="rId2">
            <a:extLst>
              <a:ext uri="{28A0092B-C50C-407E-A947-70E740481C1C}">
                <a14:useLocalDpi xmlns:a14="http://schemas.microsoft.com/office/drawing/2010/main" val="0"/>
              </a:ext>
            </a:extLst>
          </a:blip>
          <a:srcRect t="24082" r="1" b="10973"/>
          <a:stretch>
            <a:fillRect/>
          </a:stretch>
        </p:blipFill>
        <p:spPr>
          <a:xfrm>
            <a:off x="640080" y="507682"/>
            <a:ext cx="10792678" cy="4783975"/>
          </a:xfrm>
          <a:prstGeom prst="rect">
            <a:avLst/>
          </a:prstGeom>
          <a:ln w="19050">
            <a:solidFill>
              <a:schemeClr val="tx1"/>
            </a:solidFill>
            <a:miter lim="800000"/>
          </a:ln>
        </p:spPr>
      </p:pic>
    </p:spTree>
    <p:extLst>
      <p:ext uri="{BB962C8B-B14F-4D97-AF65-F5344CB8AC3E}">
        <p14:creationId xmlns:p14="http://schemas.microsoft.com/office/powerpoint/2010/main" val="25355858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7675">
        <p14:reveal/>
      </p:transition>
    </mc:Choice>
    <mc:Fallback xmlns="">
      <p:transition spd="slow" advClick="0" advTm="7675">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A15036FE-FE5D-91C9-1C1B-E803985C3073}"/>
              </a:ext>
            </a:extLst>
          </p:cNvPr>
          <p:cNvPicPr>
            <a:picLocks noChangeAspect="1"/>
          </p:cNvPicPr>
          <p:nvPr/>
        </p:nvPicPr>
        <p:blipFill>
          <a:blip r:embed="rId2">
            <a:alphaModFix amt="50000"/>
            <a:extLst>
              <a:ext uri="{BEBA8EAE-BF5A-486C-A8C5-ECC9F3942E4B}">
                <a14:imgProps xmlns:a14="http://schemas.microsoft.com/office/drawing/2010/main">
                  <a14:imgLayer r:embed="rId3">
                    <a14:imgEffect>
                      <a14:brightnessContrast bright="20000" contrast="40000"/>
                    </a14:imgEffect>
                  </a14:imgLayer>
                </a14:imgProps>
              </a:ext>
            </a:extLst>
          </a:blip>
          <a:srcRect t="2627" r="2543" b="2660"/>
          <a:stretch>
            <a:fillRect/>
          </a:stretch>
        </p:blipFill>
        <p:spPr>
          <a:xfrm>
            <a:off x="4462857" y="673044"/>
            <a:ext cx="7205268" cy="5146731"/>
          </a:xfrm>
          <a:prstGeom prst="rect">
            <a:avLst/>
          </a:prstGeom>
          <a:ln>
            <a:noFill/>
          </a:ln>
          <a:effectLst>
            <a:outerShdw blurRad="190500" algn="tl" rotWithShape="0">
              <a:srgbClr val="000000">
                <a:alpha val="70000"/>
              </a:srgbClr>
            </a:outerShdw>
          </a:effectLst>
        </p:spPr>
      </p:pic>
      <p:sp>
        <p:nvSpPr>
          <p:cNvPr id="2" name="Titre 1">
            <a:extLst>
              <a:ext uri="{FF2B5EF4-FFF2-40B4-BE49-F238E27FC236}">
                <a16:creationId xmlns:a16="http://schemas.microsoft.com/office/drawing/2014/main" id="{9657E549-892B-887C-573B-DE85754F10C2}"/>
              </a:ext>
            </a:extLst>
          </p:cNvPr>
          <p:cNvSpPr>
            <a:spLocks noGrp="1"/>
          </p:cNvSpPr>
          <p:nvPr>
            <p:ph type="title"/>
          </p:nvPr>
        </p:nvSpPr>
        <p:spPr>
          <a:xfrm>
            <a:off x="305772" y="1747809"/>
            <a:ext cx="3411894" cy="2900518"/>
          </a:xfrm>
        </p:spPr>
        <p:txBody>
          <a:bodyPr vert="horz" lIns="91440" tIns="45720" rIns="91440" bIns="45720" rtlCol="0" anchor="b">
            <a:normAutofit fontScale="90000"/>
          </a:bodyPr>
          <a:lstStyle/>
          <a:p>
            <a:pPr algn="ctr"/>
            <a:r>
              <a:rPr lang="en-US" sz="6000" dirty="0">
                <a:solidFill>
                  <a:srgbClr val="FFFFFF"/>
                </a:solidFill>
              </a:rPr>
              <a:t>Maison </a:t>
            </a:r>
            <a:r>
              <a:rPr lang="en-US" sz="6000" dirty="0" err="1">
                <a:solidFill>
                  <a:srgbClr val="FFFFFF"/>
                </a:solidFill>
              </a:rPr>
              <a:t>d’Édouard</a:t>
            </a:r>
            <a:r>
              <a:rPr lang="en-US" sz="6000" dirty="0">
                <a:solidFill>
                  <a:srgbClr val="FFFFFF"/>
                </a:solidFill>
              </a:rPr>
              <a:t> Ferdinand Brosseau</a:t>
            </a:r>
          </a:p>
        </p:txBody>
      </p:sp>
    </p:spTree>
    <p:extLst>
      <p:ext uri="{BB962C8B-B14F-4D97-AF65-F5344CB8AC3E}">
        <p14:creationId xmlns:p14="http://schemas.microsoft.com/office/powerpoint/2010/main" val="31034529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4293">
        <p14:reveal/>
      </p:transition>
    </mc:Choice>
    <mc:Fallback xmlns="">
      <p:transition spd="slow" advClick="0" advTm="4293">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6B772EFB-3E87-80C1-05F7-F667FC37F4F2}"/>
              </a:ext>
            </a:extLst>
          </p:cNvPr>
          <p:cNvSpPr>
            <a:spLocks noGrp="1"/>
          </p:cNvSpPr>
          <p:nvPr>
            <p:ph type="title"/>
          </p:nvPr>
        </p:nvSpPr>
        <p:spPr>
          <a:xfrm>
            <a:off x="295274" y="878800"/>
            <a:ext cx="6191251" cy="5100394"/>
          </a:xfrm>
          <a:solidFill>
            <a:schemeClr val="tx2">
              <a:lumMod val="10000"/>
              <a:lumOff val="90000"/>
            </a:schemeClr>
          </a:solidFill>
        </p:spPr>
        <p:txBody>
          <a:bodyPr vert="horz" lIns="91440" tIns="45720" rIns="91440" bIns="45720" rtlCol="0" anchor="t">
            <a:noAutofit/>
          </a:bodyPr>
          <a:lstStyle/>
          <a:p>
            <a:r>
              <a:rPr lang="en-US" sz="3600" b="1" dirty="0"/>
              <a:t>1887</a:t>
            </a:r>
            <a:r>
              <a:rPr lang="en-US" sz="3200" dirty="0"/>
              <a:t> - </a:t>
            </a:r>
            <a:r>
              <a:rPr lang="en-US" sz="3200" b="1" dirty="0"/>
              <a:t>Le Père Gédéon Huberdeau </a:t>
            </a:r>
            <a:r>
              <a:rPr lang="en-US" sz="3200" dirty="0"/>
              <a:t>fait un don de 10000$ aux Pères Marie de Montfort pour la construction d’un </a:t>
            </a:r>
            <a:r>
              <a:rPr lang="en-US" sz="3200" dirty="0" err="1"/>
              <a:t>orphelinat</a:t>
            </a:r>
            <a:r>
              <a:rPr lang="en-US" sz="3200" dirty="0"/>
              <a:t>.</a:t>
            </a:r>
            <a:br>
              <a:rPr lang="en-US" sz="3200" dirty="0"/>
            </a:br>
            <a:br>
              <a:rPr lang="en-US" sz="3200" dirty="0"/>
            </a:br>
            <a:r>
              <a:rPr lang="en-US" sz="3200" dirty="0"/>
              <a:t>La </a:t>
            </a:r>
            <a:r>
              <a:rPr lang="en-US" sz="3200" dirty="0" err="1"/>
              <a:t>même</a:t>
            </a:r>
            <a:r>
              <a:rPr lang="en-US" sz="3200" dirty="0"/>
              <a:t> </a:t>
            </a:r>
            <a:r>
              <a:rPr lang="en-US" sz="3200" dirty="0" err="1"/>
              <a:t>année</a:t>
            </a:r>
            <a:r>
              <a:rPr lang="en-US" sz="3200" dirty="0"/>
              <a:t> la </a:t>
            </a:r>
            <a:r>
              <a:rPr lang="en-US" sz="3200" dirty="0" err="1"/>
              <a:t>congrégation</a:t>
            </a:r>
            <a:r>
              <a:rPr lang="en-US" sz="3200" dirty="0"/>
              <a:t> </a:t>
            </a:r>
            <a:r>
              <a:rPr lang="en-US" sz="3200" dirty="0" err="1"/>
              <a:t>achète</a:t>
            </a:r>
            <a:r>
              <a:rPr lang="en-US" sz="3200" dirty="0"/>
              <a:t> le </a:t>
            </a:r>
            <a:r>
              <a:rPr lang="en-US" sz="3200" dirty="0" err="1"/>
              <a:t>domaine</a:t>
            </a:r>
            <a:r>
              <a:rPr lang="en-US" sz="3200" dirty="0"/>
              <a:t> de William Staniforth pour le </a:t>
            </a:r>
            <a:r>
              <a:rPr lang="en-US" sz="3200" dirty="0" err="1"/>
              <a:t>montant</a:t>
            </a:r>
            <a:r>
              <a:rPr lang="en-US" sz="3200" dirty="0"/>
              <a:t> du don.</a:t>
            </a:r>
            <a:br>
              <a:rPr lang="en-US" sz="3200" dirty="0"/>
            </a:br>
            <a:br>
              <a:rPr lang="en-US" sz="3200" dirty="0"/>
            </a:br>
            <a:r>
              <a:rPr lang="en-US" sz="3200" dirty="0" err="1"/>
              <a:t>L’orphelinat</a:t>
            </a:r>
            <a:r>
              <a:rPr lang="en-US" sz="3200" dirty="0"/>
              <a:t> sera dans la maison de M Staniforth </a:t>
            </a:r>
            <a:r>
              <a:rPr lang="en-US" sz="3200" dirty="0" err="1"/>
              <a:t>jusqu’en</a:t>
            </a:r>
            <a:r>
              <a:rPr lang="en-US" sz="3200" dirty="0"/>
              <a:t> 1895.</a:t>
            </a:r>
          </a:p>
        </p:txBody>
      </p:sp>
      <p:sp>
        <p:nvSpPr>
          <p:cNvPr id="46" name="Rectangle 45">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D9A86D3F-052B-E439-A8F7-AD170F08E940}"/>
              </a:ext>
            </a:extLst>
          </p:cNvPr>
          <p:cNvPicPr>
            <a:picLocks noChangeAspect="1"/>
          </p:cNvPicPr>
          <p:nvPr/>
        </p:nvPicPr>
        <p:blipFill>
          <a:blip r:embed="rId3"/>
          <a:srcRect t="9062" r="1" b="26438"/>
          <a:stretch>
            <a:fillRect/>
          </a:stretch>
        </p:blipFill>
        <p:spPr>
          <a:xfrm>
            <a:off x="6972300" y="1050916"/>
            <a:ext cx="4756162" cy="475616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590663328"/>
      </p:ext>
    </p:extLst>
  </p:cSld>
  <p:clrMapOvr>
    <a:masterClrMapping/>
  </p:clrMapOvr>
  <mc:AlternateContent xmlns:mc="http://schemas.openxmlformats.org/markup-compatibility/2006" xmlns:p14="http://schemas.microsoft.com/office/powerpoint/2010/main">
    <mc:Choice Requires="p14">
      <p:transition spd="slow" p14:dur="3400" advClick="0" advTm="11301">
        <p14:reveal/>
      </p:transition>
    </mc:Choice>
    <mc:Fallback xmlns="">
      <p:transition spd="slow" advClick="0" advTm="1130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AC0749D4-5D79-415F-A4FE-C04AA9FAF6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E8C1EE2C-97A4-4801-8BC8-9D18F259B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62C6E6A-EE90-5A54-4CC5-C0BC942E82D3}"/>
              </a:ext>
            </a:extLst>
          </p:cNvPr>
          <p:cNvSpPr>
            <a:spLocks noGrp="1"/>
          </p:cNvSpPr>
          <p:nvPr>
            <p:ph type="title"/>
          </p:nvPr>
        </p:nvSpPr>
        <p:spPr>
          <a:xfrm>
            <a:off x="76200" y="5525682"/>
            <a:ext cx="11896725" cy="992068"/>
          </a:xfrm>
        </p:spPr>
        <p:txBody>
          <a:bodyPr vert="horz" lIns="91440" tIns="45720" rIns="91440" bIns="45720" rtlCol="0" anchor="b">
            <a:noAutofit/>
          </a:bodyPr>
          <a:lstStyle/>
          <a:p>
            <a:pPr algn="ctr"/>
            <a:r>
              <a:rPr lang="en-US" sz="2800" b="1" kern="1200" dirty="0">
                <a:solidFill>
                  <a:schemeClr val="tx1"/>
                </a:solidFill>
              </a:rPr>
              <a:t>1892</a:t>
            </a:r>
            <a:r>
              <a:rPr lang="en-US" sz="2800" kern="1200" dirty="0">
                <a:solidFill>
                  <a:schemeClr val="tx1"/>
                </a:solidFill>
              </a:rPr>
              <a:t> - Premier </a:t>
            </a:r>
            <a:r>
              <a:rPr lang="en-US" sz="2800" kern="1200" dirty="0" err="1">
                <a:solidFill>
                  <a:schemeClr val="tx1"/>
                </a:solidFill>
              </a:rPr>
              <a:t>calvaire</a:t>
            </a:r>
            <a:r>
              <a:rPr lang="en-US" sz="2800" kern="1200" dirty="0">
                <a:solidFill>
                  <a:schemeClr val="tx1"/>
                </a:solidFill>
              </a:rPr>
              <a:t> </a:t>
            </a:r>
            <a:r>
              <a:rPr lang="en-US" sz="2800" kern="1200" dirty="0" err="1">
                <a:solidFill>
                  <a:schemeClr val="tx1"/>
                </a:solidFill>
              </a:rPr>
              <a:t>réalisé</a:t>
            </a:r>
            <a:r>
              <a:rPr lang="en-US" sz="2800" kern="1200" dirty="0">
                <a:solidFill>
                  <a:schemeClr val="tx1"/>
                </a:solidFill>
              </a:rPr>
              <a:t> </a:t>
            </a:r>
            <a:r>
              <a:rPr lang="en-US" sz="2800" dirty="0" err="1"/>
              <a:t>en</a:t>
            </a:r>
            <a:r>
              <a:rPr lang="en-US" sz="2800" dirty="0"/>
              <a:t> </a:t>
            </a:r>
            <a:r>
              <a:rPr lang="en-US" sz="2800" dirty="0" err="1"/>
              <a:t>bois</a:t>
            </a:r>
            <a:r>
              <a:rPr lang="en-US" sz="2800" dirty="0"/>
              <a:t> </a:t>
            </a:r>
            <a:r>
              <a:rPr lang="en-US" sz="2800" kern="1200" dirty="0">
                <a:solidFill>
                  <a:schemeClr val="tx1"/>
                </a:solidFill>
              </a:rPr>
              <a:t>par les corvées du père Cesbéron.</a:t>
            </a:r>
            <a:br>
              <a:rPr lang="en-US" sz="2800" kern="1200" dirty="0">
                <a:solidFill>
                  <a:schemeClr val="tx1"/>
                </a:solidFill>
              </a:rPr>
            </a:br>
            <a:r>
              <a:rPr lang="en-US" sz="2800" kern="1200" dirty="0">
                <a:solidFill>
                  <a:schemeClr val="tx1"/>
                </a:solidFill>
              </a:rPr>
              <a:t>     Le Christ </a:t>
            </a:r>
            <a:r>
              <a:rPr lang="en-US" sz="2800" kern="1200" dirty="0" err="1">
                <a:solidFill>
                  <a:schemeClr val="tx1"/>
                </a:solidFill>
              </a:rPr>
              <a:t>en</a:t>
            </a:r>
            <a:r>
              <a:rPr lang="en-US" sz="2800" kern="1200" dirty="0">
                <a:solidFill>
                  <a:schemeClr val="tx1"/>
                </a:solidFill>
              </a:rPr>
              <a:t> </a:t>
            </a:r>
            <a:r>
              <a:rPr lang="en-US" sz="2800" kern="1200" dirty="0" err="1">
                <a:solidFill>
                  <a:schemeClr val="tx1"/>
                </a:solidFill>
              </a:rPr>
              <a:t>croix</a:t>
            </a:r>
            <a:r>
              <a:rPr lang="en-US" sz="2800" kern="1200" dirty="0">
                <a:solidFill>
                  <a:schemeClr val="tx1"/>
                </a:solidFill>
              </a:rPr>
              <a:t> du </a:t>
            </a:r>
            <a:r>
              <a:rPr lang="en-US" sz="2800" kern="1200" dirty="0" err="1">
                <a:solidFill>
                  <a:schemeClr val="tx1"/>
                </a:solidFill>
              </a:rPr>
              <a:t>cimetière</a:t>
            </a:r>
            <a:r>
              <a:rPr lang="en-US" sz="2800" kern="1200" dirty="0">
                <a:solidFill>
                  <a:schemeClr val="tx1"/>
                </a:solidFill>
              </a:rPr>
              <a:t> est le seul vestige de </a:t>
            </a:r>
            <a:r>
              <a:rPr lang="en-US" sz="2800" kern="1200" dirty="0" err="1">
                <a:solidFill>
                  <a:schemeClr val="tx1"/>
                </a:solidFill>
              </a:rPr>
              <a:t>ce</a:t>
            </a:r>
            <a:r>
              <a:rPr lang="en-US" sz="2800" kern="1200" dirty="0">
                <a:solidFill>
                  <a:schemeClr val="tx1"/>
                </a:solidFill>
              </a:rPr>
              <a:t> premier </a:t>
            </a:r>
            <a:r>
              <a:rPr lang="en-US" sz="2800" kern="1200" dirty="0" err="1">
                <a:solidFill>
                  <a:schemeClr val="tx1"/>
                </a:solidFill>
              </a:rPr>
              <a:t>calvaire</a:t>
            </a:r>
            <a:r>
              <a:rPr lang="en-US" sz="2800" kern="1200" dirty="0">
                <a:solidFill>
                  <a:schemeClr val="tx1"/>
                </a:solidFill>
              </a:rPr>
              <a:t>.</a:t>
            </a:r>
            <a:r>
              <a:rPr lang="en-US" sz="2400" kern="1200" dirty="0">
                <a:solidFill>
                  <a:schemeClr val="tx1"/>
                </a:solidFill>
                <a:latin typeface="+mj-lt"/>
                <a:ea typeface="+mj-ea"/>
                <a:cs typeface="+mj-cs"/>
              </a:rPr>
              <a:t>	</a:t>
            </a:r>
          </a:p>
        </p:txBody>
      </p:sp>
      <p:pic>
        <p:nvPicPr>
          <p:cNvPr id="8" name="Image 7">
            <a:extLst>
              <a:ext uri="{FF2B5EF4-FFF2-40B4-BE49-F238E27FC236}">
                <a16:creationId xmlns:a16="http://schemas.microsoft.com/office/drawing/2014/main" id="{522B34E8-F782-C48B-FF1A-784692142192}"/>
              </a:ext>
            </a:extLst>
          </p:cNvPr>
          <p:cNvPicPr>
            <a:picLocks noChangeAspect="1"/>
          </p:cNvPicPr>
          <p:nvPr/>
        </p:nvPicPr>
        <p:blipFill>
          <a:blip r:embed="rId2"/>
          <a:srcRect l="10155" r="5632" b="-3"/>
          <a:stretch>
            <a:fillRect/>
          </a:stretch>
        </p:blipFill>
        <p:spPr>
          <a:xfrm>
            <a:off x="5211118" y="-1"/>
            <a:ext cx="6980861" cy="5471259"/>
          </a:xfrm>
          <a:custGeom>
            <a:avLst/>
            <a:gdLst/>
            <a:ahLst/>
            <a:cxnLst/>
            <a:rect l="l" t="t" r="r" b="b"/>
            <a:pathLst>
              <a:path w="6096000" h="4777742">
                <a:moveTo>
                  <a:pt x="0" y="0"/>
                </a:moveTo>
                <a:lnTo>
                  <a:pt x="6096000" y="0"/>
                </a:lnTo>
                <a:lnTo>
                  <a:pt x="6096000" y="4777742"/>
                </a:lnTo>
                <a:lnTo>
                  <a:pt x="6067110" y="4773054"/>
                </a:lnTo>
                <a:cubicBezTo>
                  <a:pt x="6055069" y="4772257"/>
                  <a:pt x="6042963" y="4771677"/>
                  <a:pt x="6032848" y="4768862"/>
                </a:cubicBezTo>
                <a:cubicBezTo>
                  <a:pt x="6012619" y="4763231"/>
                  <a:pt x="5991471" y="4755713"/>
                  <a:pt x="5975856" y="4751678"/>
                </a:cubicBezTo>
                <a:cubicBezTo>
                  <a:pt x="5946385" y="4744300"/>
                  <a:pt x="5938143" y="4740617"/>
                  <a:pt x="5920410" y="4737737"/>
                </a:cubicBezTo>
                <a:cubicBezTo>
                  <a:pt x="5902677" y="4734858"/>
                  <a:pt x="5883840" y="4734501"/>
                  <a:pt x="5869459" y="4734403"/>
                </a:cubicBezTo>
                <a:cubicBezTo>
                  <a:pt x="5855079" y="4734305"/>
                  <a:pt x="5852140" y="4739700"/>
                  <a:pt x="5834127" y="4737148"/>
                </a:cubicBezTo>
                <a:cubicBezTo>
                  <a:pt x="5804874" y="4729435"/>
                  <a:pt x="5807796" y="4730400"/>
                  <a:pt x="5771966" y="4726150"/>
                </a:cubicBezTo>
                <a:lnTo>
                  <a:pt x="5680977" y="4726617"/>
                </a:lnTo>
                <a:lnTo>
                  <a:pt x="5650557" y="4723904"/>
                </a:lnTo>
                <a:cubicBezTo>
                  <a:pt x="5639802" y="4725929"/>
                  <a:pt x="5629047" y="4714121"/>
                  <a:pt x="5618294" y="4716145"/>
                </a:cubicBezTo>
                <a:lnTo>
                  <a:pt x="5567600" y="4712292"/>
                </a:lnTo>
                <a:cubicBezTo>
                  <a:pt x="5545229" y="4692374"/>
                  <a:pt x="5541151" y="4712551"/>
                  <a:pt x="5525295" y="4707303"/>
                </a:cubicBezTo>
                <a:cubicBezTo>
                  <a:pt x="5498062" y="4696523"/>
                  <a:pt x="5492452" y="4697563"/>
                  <a:pt x="5464966" y="4687718"/>
                </a:cubicBezTo>
                <a:cubicBezTo>
                  <a:pt x="5451160" y="4689453"/>
                  <a:pt x="5436112" y="4684365"/>
                  <a:pt x="5422637" y="4687843"/>
                </a:cubicBezTo>
                <a:lnTo>
                  <a:pt x="5385596" y="4686184"/>
                </a:lnTo>
                <a:lnTo>
                  <a:pt x="5347417" y="4690023"/>
                </a:lnTo>
                <a:lnTo>
                  <a:pt x="5307450" y="4701204"/>
                </a:lnTo>
                <a:cubicBezTo>
                  <a:pt x="5291923" y="4701949"/>
                  <a:pt x="5275426" y="4700974"/>
                  <a:pt x="5257509" y="4697243"/>
                </a:cubicBezTo>
                <a:cubicBezTo>
                  <a:pt x="5243483" y="4695263"/>
                  <a:pt x="5222121" y="4694006"/>
                  <a:pt x="5205681" y="4681108"/>
                </a:cubicBezTo>
                <a:cubicBezTo>
                  <a:pt x="5189241" y="4668210"/>
                  <a:pt x="5066582" y="4656956"/>
                  <a:pt x="5066665" y="4656732"/>
                </a:cubicBezTo>
                <a:cubicBezTo>
                  <a:pt x="5036013" y="4653433"/>
                  <a:pt x="5037516" y="4666066"/>
                  <a:pt x="5021767" y="4667463"/>
                </a:cubicBezTo>
                <a:cubicBezTo>
                  <a:pt x="5006018" y="4668859"/>
                  <a:pt x="4997883" y="4663456"/>
                  <a:pt x="4972175" y="4665113"/>
                </a:cubicBezTo>
                <a:cubicBezTo>
                  <a:pt x="4946467" y="4666771"/>
                  <a:pt x="4895264" y="4676890"/>
                  <a:pt x="4867522" y="4677409"/>
                </a:cubicBezTo>
                <a:cubicBezTo>
                  <a:pt x="4847198" y="4677652"/>
                  <a:pt x="4846533" y="4665718"/>
                  <a:pt x="4824459" y="4661311"/>
                </a:cubicBezTo>
                <a:cubicBezTo>
                  <a:pt x="4802946" y="4676275"/>
                  <a:pt x="4746723" y="4640980"/>
                  <a:pt x="4748119" y="4662282"/>
                </a:cubicBezTo>
                <a:cubicBezTo>
                  <a:pt x="4696376" y="4649495"/>
                  <a:pt x="4704934" y="4651568"/>
                  <a:pt x="4681435" y="4656529"/>
                </a:cubicBezTo>
                <a:lnTo>
                  <a:pt x="4655641" y="4662947"/>
                </a:lnTo>
                <a:lnTo>
                  <a:pt x="4568774" y="4659157"/>
                </a:lnTo>
                <a:lnTo>
                  <a:pt x="4561567" y="4664296"/>
                </a:lnTo>
                <a:lnTo>
                  <a:pt x="4544039" y="4665425"/>
                </a:lnTo>
                <a:lnTo>
                  <a:pt x="4537547" y="4666124"/>
                </a:lnTo>
                <a:lnTo>
                  <a:pt x="4533521" y="4663656"/>
                </a:lnTo>
                <a:cubicBezTo>
                  <a:pt x="4531131" y="4662547"/>
                  <a:pt x="4529356" y="4662473"/>
                  <a:pt x="4528079" y="4664277"/>
                </a:cubicBezTo>
                <a:cubicBezTo>
                  <a:pt x="4527877" y="4665254"/>
                  <a:pt x="4527677" y="4666231"/>
                  <a:pt x="4527476" y="4667208"/>
                </a:cubicBezTo>
                <a:lnTo>
                  <a:pt x="4493203" y="4670897"/>
                </a:lnTo>
                <a:lnTo>
                  <a:pt x="4246811" y="4676399"/>
                </a:lnTo>
                <a:cubicBezTo>
                  <a:pt x="4137387" y="4710859"/>
                  <a:pt x="4001444" y="4666072"/>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p:spPr>
      </p:pic>
      <p:pic>
        <p:nvPicPr>
          <p:cNvPr id="6" name="Image 5">
            <a:extLst>
              <a:ext uri="{FF2B5EF4-FFF2-40B4-BE49-F238E27FC236}">
                <a16:creationId xmlns:a16="http://schemas.microsoft.com/office/drawing/2014/main" id="{414166FD-33E1-8B47-BF7A-9B69EE20FA1D}"/>
              </a:ext>
            </a:extLst>
          </p:cNvPr>
          <p:cNvPicPr>
            <a:picLocks noChangeAspect="1"/>
          </p:cNvPicPr>
          <p:nvPr/>
        </p:nvPicPr>
        <p:blipFill>
          <a:blip r:embed="rId3"/>
          <a:srcRect r="-2" b="26614"/>
          <a:stretch>
            <a:fillRect/>
          </a:stretch>
        </p:blipFill>
        <p:spPr>
          <a:xfrm>
            <a:off x="0" y="54424"/>
            <a:ext cx="5211118" cy="4663636"/>
          </a:xfrm>
          <a:custGeom>
            <a:avLst/>
            <a:gdLst/>
            <a:ahLst/>
            <a:cxnLst/>
            <a:rect l="l" t="t" r="r" b="b"/>
            <a:pathLst>
              <a:path w="6096000" h="5455552">
                <a:moveTo>
                  <a:pt x="0" y="0"/>
                </a:moveTo>
                <a:lnTo>
                  <a:pt x="8632" y="2126"/>
                </a:lnTo>
                <a:cubicBezTo>
                  <a:pt x="71597" y="8644"/>
                  <a:pt x="52747" y="11892"/>
                  <a:pt x="102111" y="11566"/>
                </a:cubicBezTo>
                <a:cubicBezTo>
                  <a:pt x="107032" y="11203"/>
                  <a:pt x="116450" y="20386"/>
                  <a:pt x="135511" y="18109"/>
                </a:cubicBezTo>
                <a:cubicBezTo>
                  <a:pt x="165681" y="22040"/>
                  <a:pt x="149025" y="33094"/>
                  <a:pt x="187668" y="36734"/>
                </a:cubicBezTo>
                <a:cubicBezTo>
                  <a:pt x="184095" y="40156"/>
                  <a:pt x="221954" y="38461"/>
                  <a:pt x="225602" y="50611"/>
                </a:cubicBezTo>
                <a:cubicBezTo>
                  <a:pt x="242020" y="54481"/>
                  <a:pt x="267241" y="57744"/>
                  <a:pt x="286175" y="59952"/>
                </a:cubicBezTo>
                <a:cubicBezTo>
                  <a:pt x="314543" y="65902"/>
                  <a:pt x="328665" y="72319"/>
                  <a:pt x="332857" y="76558"/>
                </a:cubicBezTo>
                <a:cubicBezTo>
                  <a:pt x="361257" y="83289"/>
                  <a:pt x="358186" y="84500"/>
                  <a:pt x="395478" y="98782"/>
                </a:cubicBezTo>
                <a:cubicBezTo>
                  <a:pt x="417363" y="93652"/>
                  <a:pt x="436168" y="104748"/>
                  <a:pt x="445328" y="114882"/>
                </a:cubicBezTo>
                <a:cubicBezTo>
                  <a:pt x="470101" y="124482"/>
                  <a:pt x="523910" y="147405"/>
                  <a:pt x="559300" y="150440"/>
                </a:cubicBezTo>
                <a:cubicBezTo>
                  <a:pt x="613422" y="149710"/>
                  <a:pt x="598278" y="160982"/>
                  <a:pt x="622357" y="169552"/>
                </a:cubicBezTo>
                <a:cubicBezTo>
                  <a:pt x="641101" y="180205"/>
                  <a:pt x="638493" y="171007"/>
                  <a:pt x="658054" y="184474"/>
                </a:cubicBezTo>
                <a:lnTo>
                  <a:pt x="694284" y="200095"/>
                </a:lnTo>
                <a:lnTo>
                  <a:pt x="737979" y="224556"/>
                </a:lnTo>
                <a:lnTo>
                  <a:pt x="747981" y="231280"/>
                </a:lnTo>
                <a:cubicBezTo>
                  <a:pt x="753111" y="231304"/>
                  <a:pt x="756366" y="231723"/>
                  <a:pt x="758445" y="232460"/>
                </a:cubicBezTo>
                <a:cubicBezTo>
                  <a:pt x="758496" y="232559"/>
                  <a:pt x="758549" y="232658"/>
                  <a:pt x="758600" y="232757"/>
                </a:cubicBezTo>
                <a:lnTo>
                  <a:pt x="773364" y="235718"/>
                </a:lnTo>
                <a:cubicBezTo>
                  <a:pt x="790479" y="236082"/>
                  <a:pt x="824818" y="262048"/>
                  <a:pt x="841072" y="261356"/>
                </a:cubicBezTo>
                <a:cubicBezTo>
                  <a:pt x="848247" y="277811"/>
                  <a:pt x="845053" y="250444"/>
                  <a:pt x="872404" y="265382"/>
                </a:cubicBezTo>
                <a:cubicBezTo>
                  <a:pt x="884596" y="267374"/>
                  <a:pt x="889722" y="269394"/>
                  <a:pt x="899938" y="270925"/>
                </a:cubicBezTo>
                <a:cubicBezTo>
                  <a:pt x="900079" y="271345"/>
                  <a:pt x="933560" y="274145"/>
                  <a:pt x="933701" y="274565"/>
                </a:cubicBezTo>
                <a:lnTo>
                  <a:pt x="958104" y="278658"/>
                </a:lnTo>
                <a:lnTo>
                  <a:pt x="963678" y="280729"/>
                </a:lnTo>
                <a:lnTo>
                  <a:pt x="996167" y="277529"/>
                </a:lnTo>
                <a:lnTo>
                  <a:pt x="1012387" y="277350"/>
                </a:lnTo>
                <a:lnTo>
                  <a:pt x="1018139" y="274257"/>
                </a:lnTo>
                <a:cubicBezTo>
                  <a:pt x="1023705" y="272608"/>
                  <a:pt x="1030840" y="272419"/>
                  <a:pt x="1041488" y="275538"/>
                </a:cubicBezTo>
                <a:lnTo>
                  <a:pt x="1043729" y="276831"/>
                </a:lnTo>
                <a:lnTo>
                  <a:pt x="1076532" y="271239"/>
                </a:lnTo>
                <a:cubicBezTo>
                  <a:pt x="1083544" y="269462"/>
                  <a:pt x="1111552" y="278849"/>
                  <a:pt x="1117458" y="275294"/>
                </a:cubicBezTo>
                <a:cubicBezTo>
                  <a:pt x="1173364" y="280135"/>
                  <a:pt x="1207569" y="263603"/>
                  <a:pt x="1275827" y="275029"/>
                </a:cubicBezTo>
                <a:cubicBezTo>
                  <a:pt x="1321519" y="279616"/>
                  <a:pt x="1347196" y="279519"/>
                  <a:pt x="1376683" y="283128"/>
                </a:cubicBezTo>
                <a:cubicBezTo>
                  <a:pt x="1406170" y="286737"/>
                  <a:pt x="1433752" y="293140"/>
                  <a:pt x="1452749" y="296685"/>
                </a:cubicBezTo>
                <a:cubicBezTo>
                  <a:pt x="1471746" y="300230"/>
                  <a:pt x="1466619" y="301895"/>
                  <a:pt x="1490664" y="304401"/>
                </a:cubicBezTo>
                <a:cubicBezTo>
                  <a:pt x="1514709" y="306907"/>
                  <a:pt x="1573675" y="305000"/>
                  <a:pt x="1597021" y="311721"/>
                </a:cubicBezTo>
                <a:cubicBezTo>
                  <a:pt x="1622238" y="311037"/>
                  <a:pt x="1625537" y="322069"/>
                  <a:pt x="1639314" y="320753"/>
                </a:cubicBezTo>
                <a:cubicBezTo>
                  <a:pt x="1710549" y="337224"/>
                  <a:pt x="1769892" y="334296"/>
                  <a:pt x="1856583" y="331628"/>
                </a:cubicBezTo>
                <a:cubicBezTo>
                  <a:pt x="1913730" y="336509"/>
                  <a:pt x="1912698" y="339285"/>
                  <a:pt x="1937745" y="342098"/>
                </a:cubicBezTo>
                <a:cubicBezTo>
                  <a:pt x="1945390" y="344925"/>
                  <a:pt x="1949181" y="335092"/>
                  <a:pt x="1956068" y="338984"/>
                </a:cubicBezTo>
                <a:lnTo>
                  <a:pt x="1991434" y="344183"/>
                </a:lnTo>
                <a:lnTo>
                  <a:pt x="2017399" y="354323"/>
                </a:lnTo>
                <a:lnTo>
                  <a:pt x="2041804" y="360756"/>
                </a:lnTo>
                <a:lnTo>
                  <a:pt x="2071138" y="363487"/>
                </a:lnTo>
                <a:cubicBezTo>
                  <a:pt x="2080124" y="365903"/>
                  <a:pt x="2080713" y="373697"/>
                  <a:pt x="2092557" y="373570"/>
                </a:cubicBezTo>
                <a:cubicBezTo>
                  <a:pt x="2128517" y="378742"/>
                  <a:pt x="2193287" y="383225"/>
                  <a:pt x="2242182" y="388922"/>
                </a:cubicBezTo>
                <a:cubicBezTo>
                  <a:pt x="2266404" y="385527"/>
                  <a:pt x="2301142" y="392029"/>
                  <a:pt x="2311187" y="401718"/>
                </a:cubicBezTo>
                <a:cubicBezTo>
                  <a:pt x="2323182" y="404413"/>
                  <a:pt x="2352098" y="404462"/>
                  <a:pt x="2363765" y="402554"/>
                </a:cubicBezTo>
                <a:cubicBezTo>
                  <a:pt x="2374121" y="402833"/>
                  <a:pt x="2375999" y="406521"/>
                  <a:pt x="2389759" y="407955"/>
                </a:cubicBezTo>
                <a:cubicBezTo>
                  <a:pt x="2404778" y="411334"/>
                  <a:pt x="2437354" y="427346"/>
                  <a:pt x="2451497" y="432353"/>
                </a:cubicBezTo>
                <a:cubicBezTo>
                  <a:pt x="2465640" y="437360"/>
                  <a:pt x="2451256" y="432175"/>
                  <a:pt x="2474615" y="437995"/>
                </a:cubicBezTo>
                <a:cubicBezTo>
                  <a:pt x="2482949" y="439979"/>
                  <a:pt x="2481204" y="447714"/>
                  <a:pt x="2499122" y="451403"/>
                </a:cubicBezTo>
                <a:cubicBezTo>
                  <a:pt x="2517041" y="455093"/>
                  <a:pt x="2557176" y="459358"/>
                  <a:pt x="2582126" y="460132"/>
                </a:cubicBezTo>
                <a:cubicBezTo>
                  <a:pt x="2610000" y="447613"/>
                  <a:pt x="2600233" y="464657"/>
                  <a:pt x="2651203" y="448902"/>
                </a:cubicBezTo>
                <a:cubicBezTo>
                  <a:pt x="2652514" y="450917"/>
                  <a:pt x="2673343" y="450050"/>
                  <a:pt x="2694692" y="451398"/>
                </a:cubicBezTo>
                <a:cubicBezTo>
                  <a:pt x="2716041" y="452746"/>
                  <a:pt x="2761501" y="464041"/>
                  <a:pt x="2779298" y="456988"/>
                </a:cubicBezTo>
                <a:lnTo>
                  <a:pt x="2936306" y="456249"/>
                </a:lnTo>
                <a:lnTo>
                  <a:pt x="3026435" y="468085"/>
                </a:lnTo>
                <a:cubicBezTo>
                  <a:pt x="3057775" y="469980"/>
                  <a:pt x="3063039" y="478620"/>
                  <a:pt x="3083171" y="475230"/>
                </a:cubicBezTo>
                <a:cubicBezTo>
                  <a:pt x="3117108" y="477415"/>
                  <a:pt x="3095622" y="493457"/>
                  <a:pt x="3134778" y="480540"/>
                </a:cubicBezTo>
                <a:cubicBezTo>
                  <a:pt x="3124076" y="494276"/>
                  <a:pt x="3153178" y="476814"/>
                  <a:pt x="3173314" y="487873"/>
                </a:cubicBezTo>
                <a:cubicBezTo>
                  <a:pt x="3201556" y="479719"/>
                  <a:pt x="3230591" y="489990"/>
                  <a:pt x="3247734" y="491186"/>
                </a:cubicBezTo>
                <a:cubicBezTo>
                  <a:pt x="3264877" y="492382"/>
                  <a:pt x="3251612" y="496143"/>
                  <a:pt x="3276172" y="495050"/>
                </a:cubicBezTo>
                <a:lnTo>
                  <a:pt x="3310856" y="500586"/>
                </a:lnTo>
                <a:cubicBezTo>
                  <a:pt x="3309045" y="496015"/>
                  <a:pt x="3314063" y="497362"/>
                  <a:pt x="3327824" y="498077"/>
                </a:cubicBezTo>
                <a:lnTo>
                  <a:pt x="3364782" y="494003"/>
                </a:lnTo>
                <a:lnTo>
                  <a:pt x="3390144" y="498112"/>
                </a:lnTo>
                <a:cubicBezTo>
                  <a:pt x="3393544" y="497973"/>
                  <a:pt x="3417720" y="493499"/>
                  <a:pt x="3417235" y="489988"/>
                </a:cubicBezTo>
                <a:cubicBezTo>
                  <a:pt x="3443685" y="504716"/>
                  <a:pt x="3446332" y="495464"/>
                  <a:pt x="3473455" y="491710"/>
                </a:cubicBezTo>
                <a:cubicBezTo>
                  <a:pt x="3496710" y="493093"/>
                  <a:pt x="3476665" y="493558"/>
                  <a:pt x="3532861" y="495298"/>
                </a:cubicBezTo>
                <a:cubicBezTo>
                  <a:pt x="3554737" y="511467"/>
                  <a:pt x="3539011" y="483579"/>
                  <a:pt x="3581951" y="506221"/>
                </a:cubicBezTo>
                <a:cubicBezTo>
                  <a:pt x="3584053" y="504456"/>
                  <a:pt x="3610563" y="506075"/>
                  <a:pt x="3624438" y="507850"/>
                </a:cubicBezTo>
                <a:cubicBezTo>
                  <a:pt x="3638313" y="509625"/>
                  <a:pt x="3650849" y="507462"/>
                  <a:pt x="3665204" y="516874"/>
                </a:cubicBezTo>
                <a:cubicBezTo>
                  <a:pt x="3675692" y="519769"/>
                  <a:pt x="3656949" y="515532"/>
                  <a:pt x="3689747" y="520459"/>
                </a:cubicBezTo>
                <a:cubicBezTo>
                  <a:pt x="3722545" y="525386"/>
                  <a:pt x="3829449" y="542068"/>
                  <a:pt x="3861993" y="546434"/>
                </a:cubicBezTo>
                <a:cubicBezTo>
                  <a:pt x="3894537" y="550800"/>
                  <a:pt x="3871648" y="553364"/>
                  <a:pt x="3885009" y="553797"/>
                </a:cubicBezTo>
                <a:cubicBezTo>
                  <a:pt x="3898370" y="554230"/>
                  <a:pt x="3927139" y="547164"/>
                  <a:pt x="3942159" y="549034"/>
                </a:cubicBezTo>
                <a:cubicBezTo>
                  <a:pt x="3961015" y="550940"/>
                  <a:pt x="3963811" y="558241"/>
                  <a:pt x="3975129" y="557872"/>
                </a:cubicBezTo>
                <a:cubicBezTo>
                  <a:pt x="3985593" y="547655"/>
                  <a:pt x="3996704" y="547768"/>
                  <a:pt x="4014830" y="553964"/>
                </a:cubicBezTo>
                <a:cubicBezTo>
                  <a:pt x="4048643" y="556748"/>
                  <a:pt x="4048670" y="546238"/>
                  <a:pt x="4081323" y="547753"/>
                </a:cubicBezTo>
                <a:cubicBezTo>
                  <a:pt x="4095652" y="547174"/>
                  <a:pt x="4103318" y="550468"/>
                  <a:pt x="4127224" y="547194"/>
                </a:cubicBezTo>
                <a:cubicBezTo>
                  <a:pt x="4144245" y="547892"/>
                  <a:pt x="4178444" y="549648"/>
                  <a:pt x="4201489" y="539366"/>
                </a:cubicBezTo>
                <a:cubicBezTo>
                  <a:pt x="4226484" y="538057"/>
                  <a:pt x="4208332" y="537593"/>
                  <a:pt x="4235612" y="540183"/>
                </a:cubicBezTo>
                <a:cubicBezTo>
                  <a:pt x="4268938" y="540701"/>
                  <a:pt x="4282810" y="534470"/>
                  <a:pt x="4302068" y="535952"/>
                </a:cubicBezTo>
                <a:cubicBezTo>
                  <a:pt x="4314608" y="531697"/>
                  <a:pt x="4300406" y="536768"/>
                  <a:pt x="4348604" y="531427"/>
                </a:cubicBezTo>
                <a:cubicBezTo>
                  <a:pt x="4367706" y="540886"/>
                  <a:pt x="4384046" y="527950"/>
                  <a:pt x="4400391" y="529988"/>
                </a:cubicBezTo>
                <a:cubicBezTo>
                  <a:pt x="4426313" y="528954"/>
                  <a:pt x="4490025" y="529067"/>
                  <a:pt x="4513659" y="527603"/>
                </a:cubicBezTo>
                <a:cubicBezTo>
                  <a:pt x="4537293" y="526139"/>
                  <a:pt x="4512137" y="523958"/>
                  <a:pt x="4542198" y="521206"/>
                </a:cubicBezTo>
                <a:cubicBezTo>
                  <a:pt x="4597566" y="533455"/>
                  <a:pt x="4628464" y="511410"/>
                  <a:pt x="4684502" y="508712"/>
                </a:cubicBezTo>
                <a:cubicBezTo>
                  <a:pt x="4718519" y="491640"/>
                  <a:pt x="4742626" y="509374"/>
                  <a:pt x="4779821" y="496309"/>
                </a:cubicBezTo>
                <a:cubicBezTo>
                  <a:pt x="4804992" y="492314"/>
                  <a:pt x="4808648" y="496131"/>
                  <a:pt x="4822825" y="494266"/>
                </a:cubicBezTo>
                <a:cubicBezTo>
                  <a:pt x="4837002" y="492401"/>
                  <a:pt x="4852992" y="487905"/>
                  <a:pt x="4864884" y="485118"/>
                </a:cubicBezTo>
                <a:cubicBezTo>
                  <a:pt x="4871249" y="488756"/>
                  <a:pt x="4920720" y="482346"/>
                  <a:pt x="4919578" y="477542"/>
                </a:cubicBezTo>
                <a:cubicBezTo>
                  <a:pt x="4926928" y="479188"/>
                  <a:pt x="4947247" y="485560"/>
                  <a:pt x="4949541" y="477954"/>
                </a:cubicBezTo>
                <a:cubicBezTo>
                  <a:pt x="4987069" y="477873"/>
                  <a:pt x="5008152" y="476806"/>
                  <a:pt x="5040980" y="486944"/>
                </a:cubicBezTo>
                <a:cubicBezTo>
                  <a:pt x="5064311" y="490721"/>
                  <a:pt x="5048016" y="488694"/>
                  <a:pt x="5062537" y="491091"/>
                </a:cubicBezTo>
                <a:cubicBezTo>
                  <a:pt x="5077058" y="493488"/>
                  <a:pt x="5101248" y="489194"/>
                  <a:pt x="5124930" y="488624"/>
                </a:cubicBezTo>
                <a:cubicBezTo>
                  <a:pt x="5148941" y="488756"/>
                  <a:pt x="5176916" y="492838"/>
                  <a:pt x="5194697" y="494266"/>
                </a:cubicBezTo>
                <a:cubicBezTo>
                  <a:pt x="5212478" y="495694"/>
                  <a:pt x="5216720" y="495351"/>
                  <a:pt x="5231615" y="497193"/>
                </a:cubicBezTo>
                <a:cubicBezTo>
                  <a:pt x="5256471" y="493743"/>
                  <a:pt x="5277358" y="495561"/>
                  <a:pt x="5295973" y="502936"/>
                </a:cubicBezTo>
                <a:cubicBezTo>
                  <a:pt x="5310458" y="504829"/>
                  <a:pt x="5303034" y="509138"/>
                  <a:pt x="5313760" y="510935"/>
                </a:cubicBezTo>
                <a:cubicBezTo>
                  <a:pt x="5324486" y="512732"/>
                  <a:pt x="5331325" y="504608"/>
                  <a:pt x="5360330" y="506574"/>
                </a:cubicBezTo>
                <a:cubicBezTo>
                  <a:pt x="5370649" y="506971"/>
                  <a:pt x="5370304" y="514592"/>
                  <a:pt x="5392341" y="515697"/>
                </a:cubicBezTo>
                <a:cubicBezTo>
                  <a:pt x="5414378" y="516802"/>
                  <a:pt x="5502983" y="521559"/>
                  <a:pt x="5535415" y="522731"/>
                </a:cubicBezTo>
                <a:cubicBezTo>
                  <a:pt x="5567847" y="523903"/>
                  <a:pt x="5554717" y="520685"/>
                  <a:pt x="5570264" y="520350"/>
                </a:cubicBezTo>
                <a:cubicBezTo>
                  <a:pt x="5585811" y="520015"/>
                  <a:pt x="5604204" y="511612"/>
                  <a:pt x="5628698" y="520719"/>
                </a:cubicBezTo>
                <a:cubicBezTo>
                  <a:pt x="5647020" y="515874"/>
                  <a:pt x="5647491" y="526993"/>
                  <a:pt x="5667807" y="529861"/>
                </a:cubicBezTo>
                <a:cubicBezTo>
                  <a:pt x="5679016" y="533919"/>
                  <a:pt x="5693046" y="532742"/>
                  <a:pt x="5702300" y="535541"/>
                </a:cubicBezTo>
                <a:cubicBezTo>
                  <a:pt x="5711554" y="538340"/>
                  <a:pt x="5718870" y="538844"/>
                  <a:pt x="5725716" y="541891"/>
                </a:cubicBezTo>
                <a:cubicBezTo>
                  <a:pt x="5732562" y="544938"/>
                  <a:pt x="5734643" y="551045"/>
                  <a:pt x="5743374" y="553823"/>
                </a:cubicBezTo>
                <a:cubicBezTo>
                  <a:pt x="5752105" y="556601"/>
                  <a:pt x="5765759" y="561491"/>
                  <a:pt x="5775722" y="563322"/>
                </a:cubicBezTo>
                <a:cubicBezTo>
                  <a:pt x="5785685" y="565153"/>
                  <a:pt x="5784173" y="562319"/>
                  <a:pt x="5803154" y="564811"/>
                </a:cubicBezTo>
                <a:cubicBezTo>
                  <a:pt x="5834093" y="570132"/>
                  <a:pt x="5861956" y="573987"/>
                  <a:pt x="5896753" y="573511"/>
                </a:cubicBezTo>
                <a:cubicBezTo>
                  <a:pt x="5903276" y="583218"/>
                  <a:pt x="5913663" y="578812"/>
                  <a:pt x="5927554" y="573675"/>
                </a:cubicBezTo>
                <a:cubicBezTo>
                  <a:pt x="5953522" y="580755"/>
                  <a:pt x="5997380" y="586240"/>
                  <a:pt x="6041802" y="602069"/>
                </a:cubicBezTo>
                <a:cubicBezTo>
                  <a:pt x="6060710" y="611771"/>
                  <a:pt x="6064884" y="613437"/>
                  <a:pt x="6078434" y="616108"/>
                </a:cubicBezTo>
                <a:lnTo>
                  <a:pt x="6096000" y="619448"/>
                </a:lnTo>
                <a:lnTo>
                  <a:pt x="6096000" y="5455552"/>
                </a:lnTo>
                <a:lnTo>
                  <a:pt x="6069997" y="5451207"/>
                </a:lnTo>
                <a:cubicBezTo>
                  <a:pt x="6053823" y="5455294"/>
                  <a:pt x="6044686" y="5455132"/>
                  <a:pt x="6037984" y="5444964"/>
                </a:cubicBezTo>
                <a:cubicBezTo>
                  <a:pt x="5998377" y="5442843"/>
                  <a:pt x="5957550" y="5417208"/>
                  <a:pt x="5932185" y="5429303"/>
                </a:cubicBezTo>
                <a:cubicBezTo>
                  <a:pt x="5933795" y="5407890"/>
                  <a:pt x="5919598" y="5415926"/>
                  <a:pt x="5891978" y="5410773"/>
                </a:cubicBezTo>
                <a:cubicBezTo>
                  <a:pt x="5872223" y="5404775"/>
                  <a:pt x="5829555" y="5392164"/>
                  <a:pt x="5813654" y="5386399"/>
                </a:cubicBezTo>
                <a:cubicBezTo>
                  <a:pt x="5797753" y="5380634"/>
                  <a:pt x="5785570" y="5384842"/>
                  <a:pt x="5769613" y="5379294"/>
                </a:cubicBezTo>
                <a:cubicBezTo>
                  <a:pt x="5776777" y="5360980"/>
                  <a:pt x="5681621" y="5373475"/>
                  <a:pt x="5717914" y="5360029"/>
                </a:cubicBezTo>
                <a:cubicBezTo>
                  <a:pt x="5690732" y="5349118"/>
                  <a:pt x="5700727" y="5354575"/>
                  <a:pt x="5686355" y="5359511"/>
                </a:cubicBezTo>
                <a:cubicBezTo>
                  <a:pt x="5652173" y="5354756"/>
                  <a:pt x="5649150" y="5353330"/>
                  <a:pt x="5609707" y="5357833"/>
                </a:cubicBezTo>
                <a:cubicBezTo>
                  <a:pt x="5592195" y="5357127"/>
                  <a:pt x="5585993" y="5354659"/>
                  <a:pt x="5570413" y="5353209"/>
                </a:cubicBezTo>
                <a:cubicBezTo>
                  <a:pt x="5554833" y="5351759"/>
                  <a:pt x="5546238" y="5352814"/>
                  <a:pt x="5516227" y="5349136"/>
                </a:cubicBezTo>
                <a:cubicBezTo>
                  <a:pt x="5492490" y="5344525"/>
                  <a:pt x="5475257" y="5345814"/>
                  <a:pt x="5456088" y="5343158"/>
                </a:cubicBezTo>
                <a:cubicBezTo>
                  <a:pt x="5436918" y="5340503"/>
                  <a:pt x="5425237" y="5336331"/>
                  <a:pt x="5401214" y="5333202"/>
                </a:cubicBezTo>
                <a:cubicBezTo>
                  <a:pt x="5380590" y="5324458"/>
                  <a:pt x="5302803" y="5345416"/>
                  <a:pt x="5287223" y="5319212"/>
                </a:cubicBezTo>
                <a:cubicBezTo>
                  <a:pt x="5230819" y="5324494"/>
                  <a:pt x="5214860" y="5313910"/>
                  <a:pt x="5168498" y="5309267"/>
                </a:cubicBezTo>
                <a:cubicBezTo>
                  <a:pt x="5123665" y="5304413"/>
                  <a:pt x="5118021" y="5307363"/>
                  <a:pt x="5071189" y="5294765"/>
                </a:cubicBezTo>
                <a:cubicBezTo>
                  <a:pt x="5034607" y="5282205"/>
                  <a:pt x="5014978" y="5278240"/>
                  <a:pt x="4972297" y="5275521"/>
                </a:cubicBezTo>
                <a:cubicBezTo>
                  <a:pt x="4969126" y="5282935"/>
                  <a:pt x="4918210" y="5268072"/>
                  <a:pt x="4909975" y="5265882"/>
                </a:cubicBezTo>
                <a:cubicBezTo>
                  <a:pt x="4910918" y="5270758"/>
                  <a:pt x="4884027" y="5272900"/>
                  <a:pt x="4877057" y="5268795"/>
                </a:cubicBezTo>
                <a:cubicBezTo>
                  <a:pt x="4815399" y="5271659"/>
                  <a:pt x="4796579" y="5290311"/>
                  <a:pt x="4750368" y="5280515"/>
                </a:cubicBezTo>
                <a:cubicBezTo>
                  <a:pt x="4714297" y="5280446"/>
                  <a:pt x="4716019" y="5289985"/>
                  <a:pt x="4664197" y="5289876"/>
                </a:cubicBezTo>
                <a:cubicBezTo>
                  <a:pt x="4642396" y="5294034"/>
                  <a:pt x="4648926" y="5285802"/>
                  <a:pt x="4621801" y="5286109"/>
                </a:cubicBezTo>
                <a:cubicBezTo>
                  <a:pt x="4587181" y="5303707"/>
                  <a:pt x="4550367" y="5292240"/>
                  <a:pt x="4501450" y="5291718"/>
                </a:cubicBezTo>
                <a:cubicBezTo>
                  <a:pt x="4441618" y="5290413"/>
                  <a:pt x="4391602" y="5297669"/>
                  <a:pt x="4339538" y="5289896"/>
                </a:cubicBezTo>
                <a:cubicBezTo>
                  <a:pt x="4320399" y="5296143"/>
                  <a:pt x="4294824" y="5304547"/>
                  <a:pt x="4273798" y="5293687"/>
                </a:cubicBezTo>
                <a:cubicBezTo>
                  <a:pt x="4218595" y="5295417"/>
                  <a:pt x="4225039" y="5300366"/>
                  <a:pt x="4204001" y="5294046"/>
                </a:cubicBezTo>
                <a:cubicBezTo>
                  <a:pt x="4162118" y="5296469"/>
                  <a:pt x="4168874" y="5290927"/>
                  <a:pt x="4131013" y="5287923"/>
                </a:cubicBezTo>
                <a:cubicBezTo>
                  <a:pt x="4100184" y="5283304"/>
                  <a:pt x="4115521" y="5283729"/>
                  <a:pt x="4087000" y="5283169"/>
                </a:cubicBezTo>
                <a:cubicBezTo>
                  <a:pt x="4060034" y="5291706"/>
                  <a:pt x="4041568" y="5281154"/>
                  <a:pt x="4034328" y="5278941"/>
                </a:cubicBezTo>
                <a:cubicBezTo>
                  <a:pt x="4008845" y="5280382"/>
                  <a:pt x="3971113" y="5268624"/>
                  <a:pt x="3975385" y="5283804"/>
                </a:cubicBezTo>
                <a:cubicBezTo>
                  <a:pt x="3939593" y="5263231"/>
                  <a:pt x="3940927" y="5284115"/>
                  <a:pt x="3902682" y="5278816"/>
                </a:cubicBezTo>
                <a:cubicBezTo>
                  <a:pt x="3882526" y="5271283"/>
                  <a:pt x="3856417" y="5267233"/>
                  <a:pt x="3843763" y="5276642"/>
                </a:cubicBezTo>
                <a:cubicBezTo>
                  <a:pt x="3766863" y="5264696"/>
                  <a:pt x="3813381" y="5261088"/>
                  <a:pt x="3734981" y="5248544"/>
                </a:cubicBezTo>
                <a:cubicBezTo>
                  <a:pt x="3694311" y="5242227"/>
                  <a:pt x="3633976" y="5239795"/>
                  <a:pt x="3602355" y="5230777"/>
                </a:cubicBezTo>
                <a:cubicBezTo>
                  <a:pt x="3570735" y="5221759"/>
                  <a:pt x="3562983" y="5225833"/>
                  <a:pt x="3538517" y="5219315"/>
                </a:cubicBezTo>
                <a:cubicBezTo>
                  <a:pt x="3514052" y="5212798"/>
                  <a:pt x="3482747" y="5212305"/>
                  <a:pt x="3463058" y="5208965"/>
                </a:cubicBezTo>
                <a:cubicBezTo>
                  <a:pt x="3443369" y="5205624"/>
                  <a:pt x="3422900" y="5197673"/>
                  <a:pt x="3420380" y="5199276"/>
                </a:cubicBezTo>
                <a:cubicBezTo>
                  <a:pt x="3380714" y="5190779"/>
                  <a:pt x="3368868" y="5201274"/>
                  <a:pt x="3345184" y="5183516"/>
                </a:cubicBezTo>
                <a:cubicBezTo>
                  <a:pt x="3324916" y="5181274"/>
                  <a:pt x="3320333" y="5179327"/>
                  <a:pt x="3298771" y="5178904"/>
                </a:cubicBezTo>
                <a:cubicBezTo>
                  <a:pt x="3277209" y="5178481"/>
                  <a:pt x="3245843" y="5181014"/>
                  <a:pt x="3215809" y="5180977"/>
                </a:cubicBezTo>
                <a:cubicBezTo>
                  <a:pt x="3184688" y="5182696"/>
                  <a:pt x="3183910" y="5199151"/>
                  <a:pt x="3154917" y="5182487"/>
                </a:cubicBezTo>
                <a:cubicBezTo>
                  <a:pt x="3155210" y="5186026"/>
                  <a:pt x="3140142" y="5187176"/>
                  <a:pt x="3136265" y="5187060"/>
                </a:cubicBezTo>
                <a:lnTo>
                  <a:pt x="3105563" y="5188768"/>
                </a:lnTo>
                <a:lnTo>
                  <a:pt x="3102974" y="5183180"/>
                </a:lnTo>
                <a:cubicBezTo>
                  <a:pt x="3091506" y="5180875"/>
                  <a:pt x="3071814" y="5186387"/>
                  <a:pt x="3060354" y="5187376"/>
                </a:cubicBezTo>
                <a:lnTo>
                  <a:pt x="3034213" y="5189113"/>
                </a:lnTo>
                <a:lnTo>
                  <a:pt x="3024272" y="5188328"/>
                </a:lnTo>
                <a:lnTo>
                  <a:pt x="3020033" y="5188388"/>
                </a:lnTo>
                <a:lnTo>
                  <a:pt x="3009083" y="5184215"/>
                </a:lnTo>
                <a:cubicBezTo>
                  <a:pt x="2998901" y="5183170"/>
                  <a:pt x="2991286" y="5176456"/>
                  <a:pt x="2985198" y="5175435"/>
                </a:cubicBezTo>
                <a:cubicBezTo>
                  <a:pt x="2979110" y="5174414"/>
                  <a:pt x="2977314" y="5182166"/>
                  <a:pt x="2972552" y="5178092"/>
                </a:cubicBezTo>
                <a:cubicBezTo>
                  <a:pt x="2978585" y="5175121"/>
                  <a:pt x="2969122" y="5172700"/>
                  <a:pt x="2964948" y="5170542"/>
                </a:cubicBezTo>
                <a:lnTo>
                  <a:pt x="2927081" y="5167883"/>
                </a:lnTo>
                <a:cubicBezTo>
                  <a:pt x="2881315" y="5170765"/>
                  <a:pt x="2897505" y="5157632"/>
                  <a:pt x="2883507" y="5165948"/>
                </a:cubicBezTo>
                <a:cubicBezTo>
                  <a:pt x="2848802" y="5172562"/>
                  <a:pt x="2841183" y="5172540"/>
                  <a:pt x="2828808" y="5171024"/>
                </a:cubicBezTo>
                <a:cubicBezTo>
                  <a:pt x="2789723" y="5176358"/>
                  <a:pt x="2783598" y="5178552"/>
                  <a:pt x="2733350" y="5182954"/>
                </a:cubicBezTo>
                <a:cubicBezTo>
                  <a:pt x="2705294" y="5195484"/>
                  <a:pt x="2697276" y="5196299"/>
                  <a:pt x="2676026" y="5201528"/>
                </a:cubicBezTo>
                <a:cubicBezTo>
                  <a:pt x="2649850" y="5209688"/>
                  <a:pt x="2656777" y="5215631"/>
                  <a:pt x="2624966" y="5219503"/>
                </a:cubicBezTo>
                <a:cubicBezTo>
                  <a:pt x="2608822" y="5223802"/>
                  <a:pt x="2596717" y="5233960"/>
                  <a:pt x="2586657" y="5237693"/>
                </a:cubicBezTo>
                <a:cubicBezTo>
                  <a:pt x="2576598" y="5241426"/>
                  <a:pt x="2572560" y="5240215"/>
                  <a:pt x="2555604" y="5242950"/>
                </a:cubicBezTo>
                <a:cubicBezTo>
                  <a:pt x="2544327" y="5242024"/>
                  <a:pt x="2507818" y="5241999"/>
                  <a:pt x="2501014" y="5243732"/>
                </a:cubicBezTo>
                <a:cubicBezTo>
                  <a:pt x="2481627" y="5253849"/>
                  <a:pt x="2464234" y="5242512"/>
                  <a:pt x="2430333" y="5242347"/>
                </a:cubicBezTo>
                <a:lnTo>
                  <a:pt x="2390297" y="5243718"/>
                </a:lnTo>
                <a:cubicBezTo>
                  <a:pt x="2383025" y="5238323"/>
                  <a:pt x="2325738" y="5236407"/>
                  <a:pt x="2321676" y="5229096"/>
                </a:cubicBezTo>
                <a:cubicBezTo>
                  <a:pt x="2300682" y="5221752"/>
                  <a:pt x="2300605" y="5203239"/>
                  <a:pt x="2268081" y="5196194"/>
                </a:cubicBezTo>
                <a:cubicBezTo>
                  <a:pt x="2250549" y="5189151"/>
                  <a:pt x="2260291" y="5206888"/>
                  <a:pt x="2216485" y="5186836"/>
                </a:cubicBezTo>
                <a:cubicBezTo>
                  <a:pt x="2176812" y="5155811"/>
                  <a:pt x="2009284" y="5133290"/>
                  <a:pt x="2001494" y="5079343"/>
                </a:cubicBezTo>
                <a:cubicBezTo>
                  <a:pt x="1930452" y="5061834"/>
                  <a:pt x="1990088" y="5062662"/>
                  <a:pt x="1894629" y="5047832"/>
                </a:cubicBezTo>
                <a:cubicBezTo>
                  <a:pt x="1809963" y="5035276"/>
                  <a:pt x="1557661" y="5013588"/>
                  <a:pt x="1500237" y="4994679"/>
                </a:cubicBezTo>
                <a:cubicBezTo>
                  <a:pt x="1422590" y="4985100"/>
                  <a:pt x="1462550" y="4984560"/>
                  <a:pt x="1428745" y="4990358"/>
                </a:cubicBezTo>
                <a:cubicBezTo>
                  <a:pt x="1371818" y="4998904"/>
                  <a:pt x="1368586" y="4981591"/>
                  <a:pt x="1331117" y="4982813"/>
                </a:cubicBezTo>
                <a:cubicBezTo>
                  <a:pt x="1275392" y="4969813"/>
                  <a:pt x="1167811" y="4963517"/>
                  <a:pt x="1094400" y="4949677"/>
                </a:cubicBezTo>
                <a:cubicBezTo>
                  <a:pt x="1032555" y="4940283"/>
                  <a:pt x="1020613" y="4926459"/>
                  <a:pt x="960420" y="4921601"/>
                </a:cubicBezTo>
                <a:cubicBezTo>
                  <a:pt x="926461" y="4913284"/>
                  <a:pt x="907935" y="4932317"/>
                  <a:pt x="890651" y="4899776"/>
                </a:cubicBezTo>
                <a:cubicBezTo>
                  <a:pt x="868932" y="4886871"/>
                  <a:pt x="828943" y="4886321"/>
                  <a:pt x="792786" y="4879490"/>
                </a:cubicBezTo>
                <a:cubicBezTo>
                  <a:pt x="774601" y="4877972"/>
                  <a:pt x="755410" y="4883422"/>
                  <a:pt x="715957" y="4873155"/>
                </a:cubicBezTo>
                <a:cubicBezTo>
                  <a:pt x="685950" y="4865367"/>
                  <a:pt x="651097" y="4849744"/>
                  <a:pt x="647625" y="4870967"/>
                </a:cubicBezTo>
                <a:cubicBezTo>
                  <a:pt x="617175" y="4843306"/>
                  <a:pt x="628363" y="4862320"/>
                  <a:pt x="588833" y="4861867"/>
                </a:cubicBezTo>
                <a:cubicBezTo>
                  <a:pt x="485840" y="4832827"/>
                  <a:pt x="444489" y="4851587"/>
                  <a:pt x="366769" y="4836563"/>
                </a:cubicBezTo>
                <a:cubicBezTo>
                  <a:pt x="347086" y="4818158"/>
                  <a:pt x="343282" y="4863016"/>
                  <a:pt x="293285" y="4819988"/>
                </a:cubicBezTo>
                <a:cubicBezTo>
                  <a:pt x="289569" y="4822136"/>
                  <a:pt x="267030" y="4799681"/>
                  <a:pt x="251789" y="4793960"/>
                </a:cubicBezTo>
                <a:cubicBezTo>
                  <a:pt x="236548" y="4788239"/>
                  <a:pt x="215411" y="4786648"/>
                  <a:pt x="201835" y="4785664"/>
                </a:cubicBezTo>
                <a:cubicBezTo>
                  <a:pt x="188258" y="4784679"/>
                  <a:pt x="186209" y="4788050"/>
                  <a:pt x="170329" y="4788050"/>
                </a:cubicBezTo>
                <a:cubicBezTo>
                  <a:pt x="154448" y="4788050"/>
                  <a:pt x="132774" y="4775085"/>
                  <a:pt x="103478" y="4797957"/>
                </a:cubicBezTo>
                <a:cubicBezTo>
                  <a:pt x="89551" y="4796239"/>
                  <a:pt x="97852" y="4783571"/>
                  <a:pt x="86767" y="4777747"/>
                </a:cubicBezTo>
                <a:cubicBezTo>
                  <a:pt x="81225" y="4774835"/>
                  <a:pt x="72809" y="4772046"/>
                  <a:pt x="63762" y="4769537"/>
                </a:cubicBezTo>
                <a:lnTo>
                  <a:pt x="37001" y="4763022"/>
                </a:lnTo>
                <a:lnTo>
                  <a:pt x="37482" y="4761597"/>
                </a:lnTo>
                <a:cubicBezTo>
                  <a:pt x="35277" y="4760236"/>
                  <a:pt x="31697" y="4759001"/>
                  <a:pt x="30394" y="4758901"/>
                </a:cubicBezTo>
                <a:cubicBezTo>
                  <a:pt x="29091" y="4758801"/>
                  <a:pt x="30066" y="4759837"/>
                  <a:pt x="36971" y="4763015"/>
                </a:cubicBezTo>
                <a:lnTo>
                  <a:pt x="37001" y="4763022"/>
                </a:lnTo>
                <a:lnTo>
                  <a:pt x="36315" y="4765055"/>
                </a:lnTo>
                <a:cubicBezTo>
                  <a:pt x="32115" y="4765663"/>
                  <a:pt x="22886" y="4765389"/>
                  <a:pt x="4975" y="4763227"/>
                </a:cubicBezTo>
                <a:lnTo>
                  <a:pt x="0" y="4762420"/>
                </a:lnTo>
                <a:close/>
              </a:path>
            </a:pathLst>
          </a:custGeom>
        </p:spPr>
      </p:pic>
    </p:spTree>
    <p:extLst>
      <p:ext uri="{BB962C8B-B14F-4D97-AF65-F5344CB8AC3E}">
        <p14:creationId xmlns:p14="http://schemas.microsoft.com/office/powerpoint/2010/main" val="1804130813"/>
      </p:ext>
    </p:extLst>
  </p:cSld>
  <p:clrMapOvr>
    <a:masterClrMapping/>
  </p:clrMapOvr>
  <mc:AlternateContent xmlns:mc="http://schemas.openxmlformats.org/markup-compatibility/2006" xmlns:p14="http://schemas.microsoft.com/office/powerpoint/2010/main">
    <mc:Choice Requires="p14">
      <p:transition spd="slow" p14:dur="3400" advClick="0" advTm="8163">
        <p14:reveal/>
      </p:transition>
    </mc:Choice>
    <mc:Fallback xmlns="">
      <p:transition spd="slow" advClick="0" advTm="816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6C5FA50-8D52-4617-AF91-5C7B1C835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61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7D0F48B-CBFC-638E-3375-F6EFAFC0CEF8}"/>
              </a:ext>
            </a:extLst>
          </p:cNvPr>
          <p:cNvSpPr>
            <a:spLocks noGrp="1"/>
          </p:cNvSpPr>
          <p:nvPr>
            <p:ph type="title"/>
          </p:nvPr>
        </p:nvSpPr>
        <p:spPr>
          <a:xfrm>
            <a:off x="9084774" y="1247331"/>
            <a:ext cx="2613872" cy="3705669"/>
          </a:xfrm>
        </p:spPr>
        <p:txBody>
          <a:bodyPr>
            <a:normAutofit/>
          </a:bodyPr>
          <a:lstStyle/>
          <a:p>
            <a:pPr algn="ctr"/>
            <a:r>
              <a:rPr lang="fr-CA" sz="3600" b="1" dirty="0">
                <a:solidFill>
                  <a:srgbClr val="FFFFFF"/>
                </a:solidFill>
              </a:rPr>
              <a:t>1892</a:t>
            </a:r>
            <a:r>
              <a:rPr lang="fr-CA" sz="3600" dirty="0">
                <a:solidFill>
                  <a:srgbClr val="FFFFFF"/>
                </a:solidFill>
              </a:rPr>
              <a:t> </a:t>
            </a:r>
            <a:br>
              <a:rPr lang="fr-CA" sz="3600" dirty="0">
                <a:solidFill>
                  <a:srgbClr val="FFFFFF"/>
                </a:solidFill>
              </a:rPr>
            </a:br>
            <a:r>
              <a:rPr lang="fr-CA" sz="3600" dirty="0">
                <a:solidFill>
                  <a:srgbClr val="FFFFFF"/>
                </a:solidFill>
              </a:rPr>
              <a:t>Arrivée des sœurs de la Sagesse pour aider à l’orphelinat</a:t>
            </a:r>
          </a:p>
        </p:txBody>
      </p:sp>
      <p:sp>
        <p:nvSpPr>
          <p:cNvPr id="26" name="Rounded Rectangle 9">
            <a:extLst>
              <a:ext uri="{FF2B5EF4-FFF2-40B4-BE49-F238E27FC236}">
                <a16:creationId xmlns:a16="http://schemas.microsoft.com/office/drawing/2014/main" id="{E223798C-12AD-4B0C-A50C-D676347D6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5DC631D1-8650-88AF-FAB8-F6962A3C6229}"/>
              </a:ext>
            </a:extLst>
          </p:cNvPr>
          <p:cNvPicPr>
            <a:picLocks noChangeAspect="1"/>
          </p:cNvPicPr>
          <p:nvPr/>
        </p:nvPicPr>
        <p:blipFill>
          <a:blip r:embed="rId2"/>
          <a:srcRect t="2421" b="3705"/>
          <a:stretch>
            <a:fillRect/>
          </a:stretch>
        </p:blipFill>
        <p:spPr>
          <a:xfrm>
            <a:off x="754972" y="723900"/>
            <a:ext cx="7605780" cy="5105400"/>
          </a:xfrm>
          <a:prstGeom prst="rect">
            <a:avLst/>
          </a:prstGeom>
          <a:effectLst/>
        </p:spPr>
      </p:pic>
    </p:spTree>
    <p:extLst>
      <p:ext uri="{BB962C8B-B14F-4D97-AF65-F5344CB8AC3E}">
        <p14:creationId xmlns:p14="http://schemas.microsoft.com/office/powerpoint/2010/main" val="1904756340"/>
      </p:ext>
    </p:extLst>
  </p:cSld>
  <p:clrMapOvr>
    <a:masterClrMapping/>
  </p:clrMapOvr>
  <mc:AlternateContent xmlns:mc="http://schemas.openxmlformats.org/markup-compatibility/2006" xmlns:p14="http://schemas.microsoft.com/office/powerpoint/2010/main">
    <mc:Choice Requires="p14">
      <p:transition spd="slow" p14:dur="3400" advClick="0" advTm="6619">
        <p14:reveal/>
      </p:transition>
    </mc:Choice>
    <mc:Fallback xmlns="">
      <p:transition spd="slow" advClick="0" advTm="66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D6B4E817-3586-756E-B423-50695172E24F}"/>
              </a:ext>
            </a:extLst>
          </p:cNvPr>
          <p:cNvSpPr>
            <a:spLocks noGrp="1"/>
          </p:cNvSpPr>
          <p:nvPr>
            <p:ph type="title"/>
          </p:nvPr>
        </p:nvSpPr>
        <p:spPr>
          <a:xfrm>
            <a:off x="363168" y="1425104"/>
            <a:ext cx="3871419" cy="3286126"/>
          </a:xfrm>
        </p:spPr>
        <p:txBody>
          <a:bodyPr vert="horz" lIns="91440" tIns="45720" rIns="91440" bIns="45720" rtlCol="0" anchor="b">
            <a:normAutofit/>
          </a:bodyPr>
          <a:lstStyle/>
          <a:p>
            <a:pPr algn="ctr"/>
            <a:r>
              <a:rPr lang="en-US" sz="3600" b="1" kern="1200" dirty="0">
                <a:solidFill>
                  <a:schemeClr val="tx1"/>
                </a:solidFill>
                <a:latin typeface="+mj-lt"/>
                <a:ea typeface="+mj-ea"/>
                <a:cs typeface="+mj-cs"/>
              </a:rPr>
              <a:t>1895 -</a:t>
            </a:r>
            <a:r>
              <a:rPr lang="en-US" sz="3600" b="1" dirty="0"/>
              <a:t> </a:t>
            </a:r>
            <a:r>
              <a:rPr lang="en-US" sz="3600" b="1" dirty="0" err="1"/>
              <a:t>O</a:t>
            </a:r>
            <a:r>
              <a:rPr lang="en-US" sz="3600" b="1" kern="1200" dirty="0" err="1">
                <a:solidFill>
                  <a:schemeClr val="tx1"/>
                </a:solidFill>
                <a:latin typeface="+mj-lt"/>
                <a:ea typeface="+mj-ea"/>
                <a:cs typeface="+mj-cs"/>
              </a:rPr>
              <a:t>rphelinat</a:t>
            </a:r>
            <a:br>
              <a:rPr lang="en-US" sz="3600" b="1" kern="1200" dirty="0">
                <a:solidFill>
                  <a:schemeClr val="tx1"/>
                </a:solidFill>
                <a:latin typeface="+mj-lt"/>
                <a:ea typeface="+mj-ea"/>
                <a:cs typeface="+mj-cs"/>
              </a:rPr>
            </a:br>
            <a:br>
              <a:rPr lang="en-US" sz="3600" b="1" kern="1200" dirty="0">
                <a:solidFill>
                  <a:schemeClr val="tx1"/>
                </a:solidFill>
                <a:latin typeface="+mj-lt"/>
                <a:ea typeface="+mj-ea"/>
                <a:cs typeface="+mj-cs"/>
              </a:rPr>
            </a:br>
            <a:r>
              <a:rPr lang="en-US" sz="3100" b="1" kern="1200" dirty="0">
                <a:solidFill>
                  <a:schemeClr val="tx1"/>
                </a:solidFill>
                <a:latin typeface="+mj-lt"/>
                <a:ea typeface="+mj-ea"/>
                <a:cs typeface="+mj-cs"/>
              </a:rPr>
              <a:t>Plus grand </a:t>
            </a:r>
            <a:r>
              <a:rPr lang="en-US" sz="3100" b="1" kern="1200" dirty="0" err="1">
                <a:solidFill>
                  <a:schemeClr val="tx1"/>
                </a:solidFill>
                <a:latin typeface="+mj-lt"/>
                <a:ea typeface="+mj-ea"/>
                <a:cs typeface="+mj-cs"/>
              </a:rPr>
              <a:t>orphelina</a:t>
            </a:r>
            <a:r>
              <a:rPr lang="en-US" sz="3100" b="1" dirty="0" err="1"/>
              <a:t>t</a:t>
            </a:r>
            <a:r>
              <a:rPr lang="en-US" sz="3100" b="1" dirty="0"/>
              <a:t> </a:t>
            </a:r>
            <a:r>
              <a:rPr lang="en-US" sz="3100" b="1" dirty="0" err="1"/>
              <a:t>agricole</a:t>
            </a:r>
            <a:r>
              <a:rPr lang="en-US" sz="3100" b="1" dirty="0"/>
              <a:t> au Canada</a:t>
            </a:r>
            <a:br>
              <a:rPr lang="en-US" sz="3100" b="1" dirty="0"/>
            </a:br>
            <a:br>
              <a:rPr lang="en-US" sz="3100" b="1" dirty="0"/>
            </a:br>
            <a:r>
              <a:rPr lang="en-US" sz="3100" b="1" dirty="0" err="1"/>
              <a:t>Employeur</a:t>
            </a:r>
            <a:r>
              <a:rPr lang="en-US" sz="3100" b="1" dirty="0"/>
              <a:t> important pour la </a:t>
            </a:r>
            <a:r>
              <a:rPr lang="en-US" sz="3100" b="1" dirty="0" err="1"/>
              <a:t>région</a:t>
            </a:r>
            <a:endParaRPr lang="en-US" sz="3100" b="1"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77109000-FE15-F0F9-220F-8DCF36936F4F}"/>
              </a:ext>
            </a:extLst>
          </p:cNvPr>
          <p:cNvPicPr>
            <a:picLocks noChangeAspect="1"/>
          </p:cNvPicPr>
          <p:nvPr/>
        </p:nvPicPr>
        <p:blipFill>
          <a:blip r:embed="rId2">
            <a:extLst>
              <a:ext uri="{28A0092B-C50C-407E-A947-70E740481C1C}">
                <a14:useLocalDpi xmlns:a14="http://schemas.microsoft.com/office/drawing/2010/main" val="0"/>
              </a:ext>
            </a:extLst>
          </a:blip>
          <a:srcRect l="4753" t="17496" r="3654" b="684"/>
          <a:stretch>
            <a:fillRect/>
          </a:stretch>
        </p:blipFill>
        <p:spPr>
          <a:xfrm>
            <a:off x="4571998" y="1094362"/>
            <a:ext cx="7256834" cy="414884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64136659"/>
      </p:ext>
    </p:extLst>
  </p:cSld>
  <p:clrMapOvr>
    <a:masterClrMapping/>
  </p:clrMapOvr>
  <mc:AlternateContent xmlns:mc="http://schemas.openxmlformats.org/markup-compatibility/2006" xmlns:p14="http://schemas.microsoft.com/office/powerpoint/2010/main">
    <mc:Choice Requires="p14">
      <p:transition spd="slow" p14:dur="3400" advClick="0" advTm="6179">
        <p14:reveal/>
      </p:transition>
    </mc:Choice>
    <mc:Fallback xmlns="">
      <p:transition spd="slow" advClick="0" advTm="6179">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4DC462F0-2D36-EA69-EE93-C0A854AD01F6}"/>
              </a:ext>
            </a:extLst>
          </p:cNvPr>
          <p:cNvPicPr>
            <a:picLocks noChangeAspect="1"/>
          </p:cNvPicPr>
          <p:nvPr/>
        </p:nvPicPr>
        <p:blipFill>
          <a:blip r:embed="rId2">
            <a:extLst>
              <a:ext uri="{28A0092B-C50C-407E-A947-70E740481C1C}">
                <a14:useLocalDpi xmlns:a14="http://schemas.microsoft.com/office/drawing/2010/main" val="0"/>
              </a:ext>
            </a:extLst>
          </a:blip>
          <a:srcRect t="2755" r="-1022" b="-1"/>
          <a:stretch>
            <a:fillRect/>
          </a:stretch>
        </p:blipFill>
        <p:spPr>
          <a:xfrm>
            <a:off x="4004079" y="643017"/>
            <a:ext cx="8298639" cy="5571966"/>
          </a:xfrm>
          <a:prstGeom prst="rect">
            <a:avLst/>
          </a:prstGeom>
          <a:ln>
            <a:noFill/>
          </a:ln>
          <a:effectLst>
            <a:outerShdw blurRad="190500" algn="tl" rotWithShape="0">
              <a:srgbClr val="000000">
                <a:alpha val="70000"/>
              </a:srgbClr>
            </a:outerShdw>
          </a:effectLst>
        </p:spPr>
      </p:pic>
      <p:sp>
        <p:nvSpPr>
          <p:cNvPr id="32" name="Freeform: Shape 23">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B9B5526A-5C5F-EBE7-5D24-2131DD6C96C2}"/>
              </a:ext>
            </a:extLst>
          </p:cNvPr>
          <p:cNvSpPr>
            <a:spLocks noGrp="1"/>
          </p:cNvSpPr>
          <p:nvPr>
            <p:ph type="title"/>
          </p:nvPr>
        </p:nvSpPr>
        <p:spPr>
          <a:xfrm>
            <a:off x="638677" y="1875664"/>
            <a:ext cx="2726725" cy="2958761"/>
          </a:xfrm>
        </p:spPr>
        <p:txBody>
          <a:bodyPr vert="horz" lIns="91440" tIns="45720" rIns="91440" bIns="45720" rtlCol="0" anchor="t">
            <a:normAutofit/>
          </a:bodyPr>
          <a:lstStyle/>
          <a:p>
            <a:r>
              <a:rPr lang="en-US" sz="4000" dirty="0">
                <a:solidFill>
                  <a:srgbClr val="FFFFFF"/>
                </a:solidFill>
              </a:rPr>
              <a:t>Les installations </a:t>
            </a:r>
            <a:r>
              <a:rPr lang="en-US" sz="4000" dirty="0" err="1">
                <a:solidFill>
                  <a:srgbClr val="FFFFFF"/>
                </a:solidFill>
              </a:rPr>
              <a:t>sont</a:t>
            </a:r>
            <a:r>
              <a:rPr lang="en-US" sz="4000" dirty="0">
                <a:solidFill>
                  <a:srgbClr val="FFFFFF"/>
                </a:solidFill>
              </a:rPr>
              <a:t> </a:t>
            </a:r>
            <a:r>
              <a:rPr lang="en-US" sz="4000" dirty="0" err="1">
                <a:solidFill>
                  <a:srgbClr val="FFFFFF"/>
                </a:solidFill>
              </a:rPr>
              <a:t>modestes</a:t>
            </a:r>
            <a:r>
              <a:rPr lang="en-US" sz="4000" dirty="0">
                <a:solidFill>
                  <a:srgbClr val="FFFFFF"/>
                </a:solidFill>
              </a:rPr>
              <a:t> au début</a:t>
            </a:r>
          </a:p>
        </p:txBody>
      </p:sp>
    </p:spTree>
    <p:extLst>
      <p:ext uri="{BB962C8B-B14F-4D97-AF65-F5344CB8AC3E}">
        <p14:creationId xmlns:p14="http://schemas.microsoft.com/office/powerpoint/2010/main" val="1330822137"/>
      </p:ext>
    </p:extLst>
  </p:cSld>
  <p:clrMapOvr>
    <a:masterClrMapping/>
  </p:clrMapOvr>
  <mc:AlternateContent xmlns:mc="http://schemas.openxmlformats.org/markup-compatibility/2006" xmlns:p14="http://schemas.microsoft.com/office/powerpoint/2010/main">
    <mc:Choice Requires="p14">
      <p:transition spd="slow" p14:dur="3400" advClick="0" advTm="5239">
        <p14:reveal/>
      </p:transition>
    </mc:Choice>
    <mc:Fallback xmlns="">
      <p:transition spd="slow" advClick="0" advTm="52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49DE0DA3-E0AA-90D6-AE96-E4F93F3246F6}"/>
              </a:ext>
            </a:extLst>
          </p:cNvPr>
          <p:cNvPicPr>
            <a:picLocks noChangeAspect="1"/>
          </p:cNvPicPr>
          <p:nvPr/>
        </p:nvPicPr>
        <p:blipFill>
          <a:blip r:embed="rId2">
            <a:extLst>
              <a:ext uri="{28A0092B-C50C-407E-A947-70E740481C1C}">
                <a14:useLocalDpi xmlns:a14="http://schemas.microsoft.com/office/drawing/2010/main" val="0"/>
              </a:ext>
            </a:extLst>
          </a:blip>
          <a:srcRect t="18290"/>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3531009868"/>
      </p:ext>
    </p:extLst>
  </p:cSld>
  <p:clrMapOvr>
    <a:masterClrMapping/>
  </p:clrMapOvr>
  <mc:AlternateContent xmlns:mc="http://schemas.openxmlformats.org/markup-compatibility/2006">
    <mc:Choice xmlns:p14="http://schemas.microsoft.com/office/powerpoint/2010/main" Requires="p14">
      <p:transition spd="slow" p14:dur="3400" advClick="0" advTm="4000">
        <p14:reveal/>
      </p:transition>
    </mc:Choice>
    <mc:Fallback>
      <p:transition spd="slow" advClick="0" advTm="4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48D9584-D2FD-48CE-9E17-4E250B743B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Image 9">
            <a:extLst>
              <a:ext uri="{FF2B5EF4-FFF2-40B4-BE49-F238E27FC236}">
                <a16:creationId xmlns:a16="http://schemas.microsoft.com/office/drawing/2014/main" id="{F54C29B5-B7B9-4F12-C3E9-4939BFB52D7C}"/>
              </a:ext>
            </a:extLst>
          </p:cNvPr>
          <p:cNvPicPr>
            <a:picLocks noChangeAspect="1"/>
          </p:cNvPicPr>
          <p:nvPr/>
        </p:nvPicPr>
        <p:blipFill>
          <a:blip r:embed="rId3"/>
          <a:srcRect t="10113" r="-2" b="-2"/>
          <a:stretch>
            <a:fillRect/>
          </a:stretch>
        </p:blipFill>
        <p:spPr>
          <a:xfrm>
            <a:off x="357721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8" name="Image 7">
            <a:extLst>
              <a:ext uri="{FF2B5EF4-FFF2-40B4-BE49-F238E27FC236}">
                <a16:creationId xmlns:a16="http://schemas.microsoft.com/office/drawing/2014/main" id="{C302DB40-759B-56AE-CB06-47F2C8515C10}"/>
              </a:ext>
            </a:extLst>
          </p:cNvPr>
          <p:cNvPicPr>
            <a:picLocks noChangeAspect="1"/>
          </p:cNvPicPr>
          <p:nvPr/>
        </p:nvPicPr>
        <p:blipFill>
          <a:blip r:embed="rId4"/>
          <a:srcRect l="62" r="2309" b="-3"/>
          <a:stretch>
            <a:fillRect/>
          </a:stretch>
        </p:blipFill>
        <p:spPr>
          <a:xfrm>
            <a:off x="7822523" y="3456433"/>
            <a:ext cx="4369477" cy="3401568"/>
          </a:xfrm>
          <a:custGeom>
            <a:avLst/>
            <a:gdLst/>
            <a:ahLst/>
            <a:cxnLst/>
            <a:rect l="l" t="t" r="r" b="b"/>
            <a:pathLst>
              <a:path w="4369477" h="3401568">
                <a:moveTo>
                  <a:pt x="781270" y="0"/>
                </a:moveTo>
                <a:lnTo>
                  <a:pt x="4369477" y="0"/>
                </a:lnTo>
                <a:lnTo>
                  <a:pt x="4369477" y="3401568"/>
                </a:lnTo>
                <a:lnTo>
                  <a:pt x="0" y="3401568"/>
                </a:lnTo>
                <a:lnTo>
                  <a:pt x="1963" y="3397912"/>
                </a:lnTo>
                <a:cubicBezTo>
                  <a:pt x="454182" y="2512619"/>
                  <a:pt x="736170" y="1430108"/>
                  <a:pt x="776876" y="254399"/>
                </a:cubicBezTo>
                <a:close/>
              </a:path>
            </a:pathLst>
          </a:custGeom>
        </p:spPr>
      </p:pic>
      <p:pic>
        <p:nvPicPr>
          <p:cNvPr id="12" name="Image 11">
            <a:extLst>
              <a:ext uri="{FF2B5EF4-FFF2-40B4-BE49-F238E27FC236}">
                <a16:creationId xmlns:a16="http://schemas.microsoft.com/office/drawing/2014/main" id="{980EC141-DD58-E832-EDEA-D9592D8DAED7}"/>
              </a:ext>
            </a:extLst>
          </p:cNvPr>
          <p:cNvPicPr>
            <a:picLocks noChangeAspect="1"/>
          </p:cNvPicPr>
          <p:nvPr/>
        </p:nvPicPr>
        <p:blipFill>
          <a:blip r:embed="rId5"/>
          <a:srcRect r="2" b="9133"/>
          <a:stretch>
            <a:fillRect/>
          </a:stretch>
        </p:blipFill>
        <p:spPr>
          <a:xfrm>
            <a:off x="3630260"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19" name="Freeform: Shape 18">
            <a:extLst>
              <a:ext uri="{FF2B5EF4-FFF2-40B4-BE49-F238E27FC236}">
                <a16:creationId xmlns:a16="http://schemas.microsoft.com/office/drawing/2014/main" id="{CA17DEF4-6C5D-41C6-8D93-5C7CFD7ADA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Freeform: Shape 20">
            <a:extLst>
              <a:ext uri="{FF2B5EF4-FFF2-40B4-BE49-F238E27FC236}">
                <a16:creationId xmlns:a16="http://schemas.microsoft.com/office/drawing/2014/main" id="{22BBC5A3-5C8C-4FB9-AEFF-8778D2C98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3DFA6B90-52C1-B089-B43C-AB804372EC3F}"/>
              </a:ext>
            </a:extLst>
          </p:cNvPr>
          <p:cNvSpPr>
            <a:spLocks noGrp="1"/>
          </p:cNvSpPr>
          <p:nvPr>
            <p:ph type="title"/>
          </p:nvPr>
        </p:nvSpPr>
        <p:spPr>
          <a:xfrm>
            <a:off x="438912" y="1508760"/>
            <a:ext cx="3429000" cy="2898648"/>
          </a:xfrm>
        </p:spPr>
        <p:txBody>
          <a:bodyPr vert="horz" lIns="91440" tIns="45720" rIns="91440" bIns="45720" rtlCol="0" anchor="b">
            <a:normAutofit/>
          </a:bodyPr>
          <a:lstStyle/>
          <a:p>
            <a:r>
              <a:rPr lang="en-US" sz="3400" kern="1200">
                <a:solidFill>
                  <a:schemeClr val="tx1"/>
                </a:solidFill>
                <a:latin typeface="+mj-lt"/>
                <a:ea typeface="+mj-ea"/>
                <a:cs typeface="+mj-cs"/>
              </a:rPr>
              <a:t>Les premières nations l’utilisaient pour rejoindre leurs territoires de chasse </a:t>
            </a:r>
          </a:p>
        </p:txBody>
      </p:sp>
      <p:sp>
        <p:nvSpPr>
          <p:cNvPr id="23" name="Rectangle 22">
            <a:extLst>
              <a:ext uri="{FF2B5EF4-FFF2-40B4-BE49-F238E27FC236}">
                <a16:creationId xmlns:a16="http://schemas.microsoft.com/office/drawing/2014/main" id="{3BB917E8-D696-4787-96D6-521A9C42F9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A6857043-3426-28DF-342E-7EEC13059478}"/>
              </a:ext>
            </a:extLst>
          </p:cNvPr>
          <p:cNvPicPr>
            <a:picLocks noChangeAspect="1"/>
          </p:cNvPicPr>
          <p:nvPr/>
        </p:nvPicPr>
        <p:blipFill>
          <a:blip r:embed="rId6"/>
          <a:srcRect l="2881" r="-3" b="-3"/>
          <a:stretch>
            <a:fillRect/>
          </a:stretch>
        </p:blipFill>
        <p:spPr>
          <a:xfrm>
            <a:off x="7845207" y="10"/>
            <a:ext cx="4346795" cy="3401558"/>
          </a:xfrm>
          <a:custGeom>
            <a:avLst/>
            <a:gdLst/>
            <a:ahLst/>
            <a:cxnLst/>
            <a:rect l="l" t="t" r="r" b="b"/>
            <a:pathLst>
              <a:path w="4346795" h="3401568">
                <a:moveTo>
                  <a:pt x="0" y="0"/>
                </a:moveTo>
                <a:lnTo>
                  <a:pt x="4346795" y="0"/>
                </a:lnTo>
                <a:lnTo>
                  <a:pt x="4346795" y="3401568"/>
                </a:lnTo>
                <a:lnTo>
                  <a:pt x="762748" y="3401568"/>
                </a:lnTo>
                <a:lnTo>
                  <a:pt x="751436" y="2963954"/>
                </a:lnTo>
                <a:cubicBezTo>
                  <a:pt x="698408" y="1942163"/>
                  <a:pt x="463174" y="995044"/>
                  <a:pt x="93264" y="192283"/>
                </a:cubicBezTo>
                <a:close/>
              </a:path>
            </a:pathLst>
          </a:custGeom>
        </p:spPr>
      </p:pic>
      <p:sp>
        <p:nvSpPr>
          <p:cNvPr id="25" name="Rectangle 24">
            <a:extLst>
              <a:ext uri="{FF2B5EF4-FFF2-40B4-BE49-F238E27FC236}">
                <a16:creationId xmlns:a16="http://schemas.microsoft.com/office/drawing/2014/main" id="{39F4C545-E278-42ED-9B78-2EBA46444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7307488"/>
      </p:ext>
    </p:extLst>
  </p:cSld>
  <p:clrMapOvr>
    <a:masterClrMapping/>
  </p:clrMapOvr>
  <mc:AlternateContent xmlns:mc="http://schemas.openxmlformats.org/markup-compatibility/2006" xmlns:p14="http://schemas.microsoft.com/office/powerpoint/2010/main">
    <mc:Choice Requires="p14">
      <p:transition spd="slow" p14:dur="3400" advClick="0" advTm="3791">
        <p14:reveal/>
      </p:transition>
    </mc:Choice>
    <mc:Fallback xmlns="">
      <p:transition spd="slow" advClick="0" advTm="3791">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E004D11-391D-36AA-7EAE-F490A22A47A0}"/>
              </a:ext>
            </a:extLst>
          </p:cNvPr>
          <p:cNvPicPr>
            <a:picLocks noChangeAspect="1"/>
          </p:cNvPicPr>
          <p:nvPr/>
        </p:nvPicPr>
        <p:blipFill>
          <a:blip r:embed="rId3">
            <a:extLst>
              <a:ext uri="{28A0092B-C50C-407E-A947-70E740481C1C}">
                <a14:useLocalDpi xmlns:a14="http://schemas.microsoft.com/office/drawing/2010/main" val="0"/>
              </a:ext>
            </a:extLst>
          </a:blip>
          <a:srcRect l="3125" t="5482" r="1562" b="1000"/>
          <a:stretch>
            <a:fillRect/>
          </a:stretch>
        </p:blipFill>
        <p:spPr>
          <a:xfrm>
            <a:off x="678651" y="349013"/>
            <a:ext cx="10834697" cy="6159974"/>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343604379"/>
      </p:ext>
    </p:extLst>
  </p:cSld>
  <p:clrMapOvr>
    <a:masterClrMapping/>
  </p:clrMapOvr>
  <mc:AlternateContent xmlns:mc="http://schemas.openxmlformats.org/markup-compatibility/2006" xmlns:p14="http://schemas.microsoft.com/office/powerpoint/2010/main">
    <mc:Choice Requires="p14">
      <p:transition spd="slow" p14:dur="3400" advClick="0" advTm="2820">
        <p14:reveal/>
      </p:transition>
    </mc:Choice>
    <mc:Fallback xmlns="">
      <p:transition spd="slow" advClick="0" advTm="282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FFB2EABA-3F3C-E340-C081-8EF97F24BF4D}"/>
              </a:ext>
            </a:extLst>
          </p:cNvPr>
          <p:cNvPicPr>
            <a:picLocks noChangeAspect="1"/>
          </p:cNvPicPr>
          <p:nvPr/>
        </p:nvPicPr>
        <p:blipFill>
          <a:blip r:embed="rId2">
            <a:extLst>
              <a:ext uri="{28A0092B-C50C-407E-A947-70E740481C1C}">
                <a14:useLocalDpi xmlns:a14="http://schemas.microsoft.com/office/drawing/2010/main" val="0"/>
              </a:ext>
            </a:extLst>
          </a:blip>
          <a:srcRect l="-1" t="3896" r="2356" b="8738"/>
          <a:stretch>
            <a:fillRect/>
          </a:stretch>
        </p:blipFill>
        <p:spPr>
          <a:xfrm>
            <a:off x="-33383" y="76201"/>
            <a:ext cx="12225383" cy="67817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894760845"/>
      </p:ext>
    </p:extLst>
  </p:cSld>
  <p:clrMapOvr>
    <a:masterClrMapping/>
  </p:clrMapOvr>
  <mc:AlternateContent xmlns:mc="http://schemas.openxmlformats.org/markup-compatibility/2006" xmlns:p14="http://schemas.microsoft.com/office/powerpoint/2010/main">
    <mc:Choice Requires="p14">
      <p:transition spd="slow" p14:dur="3400" advClick="0" advTm="3160">
        <p14:reveal/>
      </p:transition>
    </mc:Choice>
    <mc:Fallback xmlns="">
      <p:transition spd="slow" advClick="0" advTm="316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29119E-12FA-7AAD-2FFA-40F0CBCE08C1}"/>
              </a:ext>
            </a:extLst>
          </p:cNvPr>
          <p:cNvSpPr>
            <a:spLocks noGrp="1"/>
          </p:cNvSpPr>
          <p:nvPr>
            <p:ph type="title"/>
          </p:nvPr>
        </p:nvSpPr>
        <p:spPr>
          <a:xfrm>
            <a:off x="640080" y="5729287"/>
            <a:ext cx="10911840" cy="640081"/>
          </a:xfrm>
        </p:spPr>
        <p:txBody>
          <a:bodyPr>
            <a:normAutofit/>
          </a:bodyPr>
          <a:lstStyle/>
          <a:p>
            <a:pPr algn="ctr"/>
            <a:r>
              <a:rPr lang="fr-CA" sz="3200" dirty="0">
                <a:solidFill>
                  <a:schemeClr val="bg1"/>
                </a:solidFill>
              </a:rPr>
              <a:t>Mais se développeront avec le temps</a:t>
            </a:r>
          </a:p>
        </p:txBody>
      </p:sp>
      <p:pic>
        <p:nvPicPr>
          <p:cNvPr id="4" name="Image 3">
            <a:extLst>
              <a:ext uri="{FF2B5EF4-FFF2-40B4-BE49-F238E27FC236}">
                <a16:creationId xmlns:a16="http://schemas.microsoft.com/office/drawing/2014/main" id="{C7652A76-EF78-DB8C-8FBA-6A93C7B848C7}"/>
              </a:ext>
            </a:extLst>
          </p:cNvPr>
          <p:cNvPicPr>
            <a:picLocks noChangeAspect="1"/>
          </p:cNvPicPr>
          <p:nvPr/>
        </p:nvPicPr>
        <p:blipFill>
          <a:blip r:embed="rId2">
            <a:extLst>
              <a:ext uri="{28A0092B-C50C-407E-A947-70E740481C1C}">
                <a14:useLocalDpi xmlns:a14="http://schemas.microsoft.com/office/drawing/2010/main" val="0"/>
              </a:ext>
            </a:extLst>
          </a:blip>
          <a:srcRect t="20491" r="1" b="1"/>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5954085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3761">
        <p14:reveal/>
      </p:transition>
    </mc:Choice>
    <mc:Fallback xmlns="">
      <p:transition spd="slow" advClick="0" advTm="376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82310EC3-37C2-162F-2AE0-A65EA817DE0E}"/>
              </a:ext>
            </a:extLst>
          </p:cNvPr>
          <p:cNvPicPr>
            <a:picLocks noChangeAspect="1"/>
          </p:cNvPicPr>
          <p:nvPr/>
        </p:nvPicPr>
        <p:blipFill>
          <a:blip r:embed="rId2">
            <a:extLst>
              <a:ext uri="{28A0092B-C50C-407E-A947-70E740481C1C}">
                <a14:useLocalDpi xmlns:a14="http://schemas.microsoft.com/office/drawing/2010/main" val="0"/>
              </a:ext>
            </a:extLst>
          </a:blip>
          <a:srcRect r="6542"/>
          <a:stretch>
            <a:fillRect/>
          </a:stretch>
        </p:blipFill>
        <p:spPr>
          <a:xfrm>
            <a:off x="4038599" y="10"/>
            <a:ext cx="8160026" cy="6875809"/>
          </a:xfrm>
          <a:prstGeom prst="rect">
            <a:avLst/>
          </a:prstGeom>
        </p:spPr>
      </p:pic>
      <p:sp>
        <p:nvSpPr>
          <p:cNvPr id="20" name="Freeform: Shape 19">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07D938C2-ED81-5A00-6E82-38B392A1E51C}"/>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dirty="0">
                <a:solidFill>
                  <a:srgbClr val="FFFFFF"/>
                </a:solidFill>
              </a:rPr>
              <a:t>Le </a:t>
            </a:r>
            <a:r>
              <a:rPr lang="en-US" sz="4000" dirty="0" err="1">
                <a:solidFill>
                  <a:srgbClr val="FFFFFF"/>
                </a:solidFill>
              </a:rPr>
              <a:t>poulailler</a:t>
            </a:r>
            <a:endParaRPr lang="en-US" sz="4000" dirty="0">
              <a:solidFill>
                <a:srgbClr val="FFFFFF"/>
              </a:solidFill>
            </a:endParaRPr>
          </a:p>
        </p:txBody>
      </p:sp>
    </p:spTree>
    <p:extLst>
      <p:ext uri="{BB962C8B-B14F-4D97-AF65-F5344CB8AC3E}">
        <p14:creationId xmlns:p14="http://schemas.microsoft.com/office/powerpoint/2010/main" val="690211605"/>
      </p:ext>
    </p:extLst>
  </p:cSld>
  <p:clrMapOvr>
    <a:masterClrMapping/>
  </p:clrMapOvr>
  <mc:AlternateContent xmlns:mc="http://schemas.openxmlformats.org/markup-compatibility/2006">
    <mc:Choice xmlns:p14="http://schemas.microsoft.com/office/powerpoint/2010/main" Requires="p14">
      <p:transition spd="slow" p14:dur="3400" advClick="0" advTm="3000">
        <p14:reveal/>
      </p:transition>
    </mc:Choice>
    <mc:Fallback>
      <p:transition spd="slow" advClick="0" advTm="3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E70228AE-AEBD-5FD1-D8BB-1284E9E69F4D}"/>
              </a:ext>
            </a:extLst>
          </p:cNvPr>
          <p:cNvPicPr>
            <a:picLocks noChangeAspect="1"/>
          </p:cNvPicPr>
          <p:nvPr/>
        </p:nvPicPr>
        <p:blipFill>
          <a:blip r:embed="rId2">
            <a:extLst>
              <a:ext uri="{28A0092B-C50C-407E-A947-70E740481C1C}">
                <a14:useLocalDpi xmlns:a14="http://schemas.microsoft.com/office/drawing/2010/main" val="0"/>
              </a:ext>
            </a:extLst>
          </a:blip>
          <a:srcRect l="7599" r="5173"/>
          <a:stretch>
            <a:fillRect/>
          </a:stretch>
        </p:blipFill>
        <p:spPr>
          <a:xfrm>
            <a:off x="4038599" y="10"/>
            <a:ext cx="8160026"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1AAEC389-448D-6AC6-CEFF-1455B914A56F}"/>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dirty="0">
                <a:solidFill>
                  <a:srgbClr val="FFFFFF"/>
                </a:solidFill>
              </a:rPr>
              <a:t>La </a:t>
            </a:r>
            <a:r>
              <a:rPr lang="en-US" sz="4000" dirty="0" err="1">
                <a:solidFill>
                  <a:srgbClr val="FFFFFF"/>
                </a:solidFill>
              </a:rPr>
              <a:t>chapelle</a:t>
            </a:r>
            <a:endParaRPr lang="en-US" sz="4000" dirty="0">
              <a:solidFill>
                <a:srgbClr val="FFFFFF"/>
              </a:solidFill>
            </a:endParaRPr>
          </a:p>
        </p:txBody>
      </p:sp>
    </p:spTree>
    <p:extLst>
      <p:ext uri="{BB962C8B-B14F-4D97-AF65-F5344CB8AC3E}">
        <p14:creationId xmlns:p14="http://schemas.microsoft.com/office/powerpoint/2010/main" val="3734582649"/>
      </p:ext>
    </p:extLst>
  </p:cSld>
  <p:clrMapOvr>
    <a:masterClrMapping/>
  </p:clrMapOvr>
  <mc:AlternateContent xmlns:mc="http://schemas.openxmlformats.org/markup-compatibility/2006">
    <mc:Choice xmlns:p14="http://schemas.microsoft.com/office/powerpoint/2010/main" Requires="p14">
      <p:transition spd="slow" p14:dur="3400" advClick="0" advTm="4000">
        <p14:reveal/>
      </p:transition>
    </mc:Choice>
    <mc:Fallback>
      <p:transition spd="slow" advClick="0" advTm="4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8FD15A-F71C-13B1-9937-504555BAB61E}"/>
              </a:ext>
            </a:extLst>
          </p:cNvPr>
          <p:cNvSpPr>
            <a:spLocks noGrp="1"/>
          </p:cNvSpPr>
          <p:nvPr>
            <p:ph type="title"/>
          </p:nvPr>
        </p:nvSpPr>
        <p:spPr>
          <a:xfrm>
            <a:off x="640080" y="5576887"/>
            <a:ext cx="10911840" cy="640081"/>
          </a:xfrm>
        </p:spPr>
        <p:txBody>
          <a:bodyPr>
            <a:normAutofit/>
          </a:bodyPr>
          <a:lstStyle/>
          <a:p>
            <a:pPr algn="ctr"/>
            <a:r>
              <a:rPr lang="fr-CA" sz="3200" dirty="0">
                <a:solidFill>
                  <a:schemeClr val="bg1"/>
                </a:solidFill>
              </a:rPr>
              <a:t>Atelier de reliure</a:t>
            </a:r>
          </a:p>
        </p:txBody>
      </p:sp>
      <p:pic>
        <p:nvPicPr>
          <p:cNvPr id="4" name="Image 3">
            <a:extLst>
              <a:ext uri="{FF2B5EF4-FFF2-40B4-BE49-F238E27FC236}">
                <a16:creationId xmlns:a16="http://schemas.microsoft.com/office/drawing/2014/main" id="{C611F477-236D-9CFA-FC3F-1EDDAA01CF79}"/>
              </a:ext>
            </a:extLst>
          </p:cNvPr>
          <p:cNvPicPr>
            <a:picLocks noChangeAspect="1"/>
          </p:cNvPicPr>
          <p:nvPr/>
        </p:nvPicPr>
        <p:blipFill>
          <a:blip r:embed="rId2">
            <a:extLst>
              <a:ext uri="{28A0092B-C50C-407E-A947-70E740481C1C}">
                <a14:useLocalDpi xmlns:a14="http://schemas.microsoft.com/office/drawing/2010/main" val="0"/>
              </a:ext>
            </a:extLst>
          </a:blip>
          <a:srcRect t="10031" r="1" b="5135"/>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15160485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advClick="0" advTm="3000">
        <p14:reveal/>
      </p:transition>
    </mc:Choice>
    <mc:Fallback>
      <p:transition spd="slow" advClick="0" advTm="3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03B64-E39F-35E3-AB23-4E4ABFDCFA30}"/>
              </a:ext>
            </a:extLst>
          </p:cNvPr>
          <p:cNvSpPr>
            <a:spLocks noGrp="1"/>
          </p:cNvSpPr>
          <p:nvPr>
            <p:ph type="title"/>
          </p:nvPr>
        </p:nvSpPr>
        <p:spPr>
          <a:xfrm>
            <a:off x="640080" y="5700712"/>
            <a:ext cx="10911840" cy="640081"/>
          </a:xfrm>
        </p:spPr>
        <p:txBody>
          <a:bodyPr>
            <a:normAutofit/>
          </a:bodyPr>
          <a:lstStyle/>
          <a:p>
            <a:pPr algn="ctr"/>
            <a:r>
              <a:rPr lang="fr-CA" sz="3200" dirty="0">
                <a:solidFill>
                  <a:schemeClr val="bg1"/>
                </a:solidFill>
              </a:rPr>
              <a:t>Aménagements au lac à la Loutre</a:t>
            </a:r>
          </a:p>
        </p:txBody>
      </p:sp>
      <p:pic>
        <p:nvPicPr>
          <p:cNvPr id="4" name="Image 3">
            <a:extLst>
              <a:ext uri="{FF2B5EF4-FFF2-40B4-BE49-F238E27FC236}">
                <a16:creationId xmlns:a16="http://schemas.microsoft.com/office/drawing/2014/main" id="{0C7E8C76-D86E-091C-2F1C-0DE5C95FD60A}"/>
              </a:ext>
            </a:extLst>
          </p:cNvPr>
          <p:cNvPicPr>
            <a:picLocks noChangeAspect="1"/>
          </p:cNvPicPr>
          <p:nvPr/>
        </p:nvPicPr>
        <p:blipFill>
          <a:blip r:embed="rId2">
            <a:extLst>
              <a:ext uri="{28A0092B-C50C-407E-A947-70E740481C1C}">
                <a14:useLocalDpi xmlns:a14="http://schemas.microsoft.com/office/drawing/2010/main" val="0"/>
              </a:ext>
            </a:extLst>
          </a:blip>
          <a:srcRect t="23448" r="1" b="20971"/>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36806158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advClick="0" advTm="4000">
        <p14:reveal/>
      </p:transition>
    </mc:Choice>
    <mc:Fallback>
      <p:transition spd="slow" advClick="0" advTm="4000">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03EFE65B-3A14-B380-C2DA-78BCA830DBAD}"/>
              </a:ext>
            </a:extLst>
          </p:cNvPr>
          <p:cNvPicPr>
            <a:picLocks noChangeAspect="1"/>
          </p:cNvPicPr>
          <p:nvPr/>
        </p:nvPicPr>
        <p:blipFill>
          <a:blip r:embed="rId2">
            <a:extLst>
              <a:ext uri="{28A0092B-C50C-407E-A947-70E740481C1C}">
                <a14:useLocalDpi xmlns:a14="http://schemas.microsoft.com/office/drawing/2010/main" val="0"/>
              </a:ext>
            </a:extLst>
          </a:blip>
          <a:srcRect t="14305"/>
          <a:stretch>
            <a:fillRect/>
          </a:stretch>
        </p:blipFill>
        <p:spPr>
          <a:xfrm>
            <a:off x="457200" y="457200"/>
            <a:ext cx="11277600" cy="5943600"/>
          </a:xfrm>
          <a:prstGeom prst="rect">
            <a:avLst/>
          </a:prstGeom>
          <a:ln>
            <a:noFill/>
          </a:ln>
          <a:effectLst>
            <a:softEdge rad="112500"/>
          </a:effectLst>
        </p:spPr>
      </p:pic>
    </p:spTree>
    <p:extLst>
      <p:ext uri="{BB962C8B-B14F-4D97-AF65-F5344CB8AC3E}">
        <p14:creationId xmlns:p14="http://schemas.microsoft.com/office/powerpoint/2010/main" val="92991155"/>
      </p:ext>
    </p:extLst>
  </p:cSld>
  <p:clrMapOvr>
    <a:masterClrMapping/>
  </p:clrMapOvr>
  <mc:AlternateContent xmlns:mc="http://schemas.openxmlformats.org/markup-compatibility/2006" xmlns:p14="http://schemas.microsoft.com/office/powerpoint/2010/main">
    <mc:Choice Requires="p14">
      <p:transition spd="slow" p14:dur="3400" advClick="0" advTm="3110">
        <p14:reveal/>
      </p:transition>
    </mc:Choice>
    <mc:Fallback xmlns="">
      <p:transition spd="slow" advClick="0" advTm="311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E103B132-4C4F-2D1C-3FE1-51860583E296}"/>
              </a:ext>
            </a:extLst>
          </p:cNvPr>
          <p:cNvPicPr>
            <a:picLocks noChangeAspect="1"/>
          </p:cNvPicPr>
          <p:nvPr/>
        </p:nvPicPr>
        <p:blipFill>
          <a:blip r:embed="rId2">
            <a:alphaModFix amt="50000"/>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t="8339" b="3426"/>
          <a:stretch>
            <a:fillRect/>
          </a:stretch>
        </p:blipFill>
        <p:spPr>
          <a:xfrm>
            <a:off x="426243" y="239757"/>
            <a:ext cx="11339513" cy="6378485"/>
          </a:xfrm>
          <a:prstGeom prst="rect">
            <a:avLst/>
          </a:prstGeom>
        </p:spPr>
      </p:pic>
      <p:sp>
        <p:nvSpPr>
          <p:cNvPr id="2" name="Titre 1">
            <a:extLst>
              <a:ext uri="{FF2B5EF4-FFF2-40B4-BE49-F238E27FC236}">
                <a16:creationId xmlns:a16="http://schemas.microsoft.com/office/drawing/2014/main" id="{1B669490-8B54-20EE-3B30-45DC265F1F4A}"/>
              </a:ext>
            </a:extLst>
          </p:cNvPr>
          <p:cNvSpPr>
            <a:spLocks noGrp="1"/>
          </p:cNvSpPr>
          <p:nvPr>
            <p:ph type="title"/>
          </p:nvPr>
        </p:nvSpPr>
        <p:spPr>
          <a:xfrm>
            <a:off x="1524000" y="1122362"/>
            <a:ext cx="9144000" cy="1773238"/>
          </a:xfrm>
        </p:spPr>
        <p:txBody>
          <a:bodyPr vert="horz" lIns="91440" tIns="45720" rIns="91440" bIns="45720" rtlCol="0" anchor="b">
            <a:normAutofit/>
          </a:bodyPr>
          <a:lstStyle/>
          <a:p>
            <a:pPr algn="ctr"/>
            <a:r>
              <a:rPr lang="en-US" sz="6000" dirty="0" err="1">
                <a:solidFill>
                  <a:srgbClr val="FFFFFF"/>
                </a:solidFill>
              </a:rPr>
              <a:t>L’orphelinat</a:t>
            </a:r>
            <a:r>
              <a:rPr lang="en-US" sz="6000" dirty="0">
                <a:solidFill>
                  <a:srgbClr val="FFFFFF"/>
                </a:solidFill>
              </a:rPr>
              <a:t> </a:t>
            </a:r>
            <a:r>
              <a:rPr lang="en-US" sz="6000" dirty="0" err="1">
                <a:solidFill>
                  <a:srgbClr val="FFFFFF"/>
                </a:solidFill>
              </a:rPr>
              <a:t>acceuillera</a:t>
            </a:r>
            <a:r>
              <a:rPr lang="en-US" sz="6000" dirty="0">
                <a:solidFill>
                  <a:srgbClr val="FFFFFF"/>
                </a:solidFill>
              </a:rPr>
              <a:t> </a:t>
            </a:r>
            <a:r>
              <a:rPr lang="en-US" sz="6000" dirty="0" err="1">
                <a:solidFill>
                  <a:srgbClr val="FFFFFF"/>
                </a:solidFill>
              </a:rPr>
              <a:t>jusqu’à</a:t>
            </a:r>
            <a:r>
              <a:rPr lang="en-US" sz="6000" dirty="0">
                <a:solidFill>
                  <a:srgbClr val="FFFFFF"/>
                </a:solidFill>
              </a:rPr>
              <a:t> 300 enfants</a:t>
            </a:r>
          </a:p>
        </p:txBody>
      </p:sp>
    </p:spTree>
    <p:extLst>
      <p:ext uri="{BB962C8B-B14F-4D97-AF65-F5344CB8AC3E}">
        <p14:creationId xmlns:p14="http://schemas.microsoft.com/office/powerpoint/2010/main" val="187964421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5125">
        <p14:reveal/>
      </p:transition>
    </mc:Choice>
    <mc:Fallback xmlns="">
      <p:transition spd="slow" advClick="0" advTm="51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D63AB32F-10F3-78E3-9009-8BFE21EE16F5}"/>
              </a:ext>
            </a:extLst>
          </p:cNvPr>
          <p:cNvSpPr>
            <a:spLocks noGrp="1"/>
          </p:cNvSpPr>
          <p:nvPr>
            <p:ph type="title"/>
          </p:nvPr>
        </p:nvSpPr>
        <p:spPr>
          <a:xfrm>
            <a:off x="1309822" y="165389"/>
            <a:ext cx="9482003" cy="1162050"/>
          </a:xfrm>
        </p:spPr>
        <p:txBody>
          <a:bodyPr vert="horz" lIns="91440" tIns="45720" rIns="91440" bIns="45720" rtlCol="0" anchor="b">
            <a:normAutofit/>
          </a:bodyPr>
          <a:lstStyle/>
          <a:p>
            <a:pPr algn="ctr"/>
            <a:r>
              <a:rPr lang="en-US" sz="3600" b="1" kern="1200" dirty="0">
                <a:solidFill>
                  <a:schemeClr val="tx1"/>
                </a:solidFill>
                <a:latin typeface="+mj-lt"/>
                <a:ea typeface="+mj-ea"/>
                <a:cs typeface="+mj-cs"/>
              </a:rPr>
              <a:t>1895 </a:t>
            </a:r>
            <a:r>
              <a:rPr lang="en-US" sz="3600" kern="1200" dirty="0">
                <a:solidFill>
                  <a:schemeClr val="tx1"/>
                </a:solidFill>
                <a:latin typeface="+mj-lt"/>
                <a:ea typeface="+mj-ea"/>
                <a:cs typeface="+mj-cs"/>
              </a:rPr>
              <a:t>- Premier bureau de poste dans le </a:t>
            </a:r>
            <a:r>
              <a:rPr lang="en-US" sz="3600" kern="1200" dirty="0" err="1">
                <a:solidFill>
                  <a:schemeClr val="tx1"/>
                </a:solidFill>
                <a:latin typeface="+mj-lt"/>
                <a:ea typeface="+mj-ea"/>
                <a:cs typeface="+mj-cs"/>
              </a:rPr>
              <a:t>magasin</a:t>
            </a:r>
            <a:r>
              <a:rPr lang="en-US" sz="3600" kern="1200" dirty="0">
                <a:solidFill>
                  <a:schemeClr val="tx1"/>
                </a:solidFill>
                <a:latin typeface="+mj-lt"/>
                <a:ea typeface="+mj-ea"/>
                <a:cs typeface="+mj-cs"/>
              </a:rPr>
              <a:t> </a:t>
            </a:r>
            <a:r>
              <a:rPr lang="en-US" sz="3600" kern="1200" dirty="0" err="1">
                <a:solidFill>
                  <a:schemeClr val="tx1"/>
                </a:solidFill>
                <a:latin typeface="+mj-lt"/>
                <a:ea typeface="+mj-ea"/>
                <a:cs typeface="+mj-cs"/>
              </a:rPr>
              <a:t>général</a:t>
            </a:r>
            <a:r>
              <a:rPr lang="en-US" sz="3600" kern="1200" dirty="0">
                <a:solidFill>
                  <a:schemeClr val="tx1"/>
                </a:solidFill>
                <a:latin typeface="+mj-lt"/>
                <a:ea typeface="+mj-ea"/>
                <a:cs typeface="+mj-cs"/>
              </a:rPr>
              <a:t> E.F. Brosseau</a:t>
            </a:r>
          </a:p>
        </p:txBody>
      </p:sp>
      <p:pic>
        <p:nvPicPr>
          <p:cNvPr id="4" name="Image 3">
            <a:extLst>
              <a:ext uri="{FF2B5EF4-FFF2-40B4-BE49-F238E27FC236}">
                <a16:creationId xmlns:a16="http://schemas.microsoft.com/office/drawing/2014/main" id="{DA4B39B7-86D7-0DB5-E2B5-2CA6B76028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9785" y="1492399"/>
            <a:ext cx="8032429" cy="500018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844609205"/>
      </p:ext>
    </p:extLst>
  </p:cSld>
  <p:clrMapOvr>
    <a:masterClrMapping/>
  </p:clrMapOvr>
  <mc:AlternateContent xmlns:mc="http://schemas.openxmlformats.org/markup-compatibility/2006" xmlns:p14="http://schemas.microsoft.com/office/powerpoint/2010/main">
    <mc:Choice Requires="p14">
      <p:transition spd="slow" p14:dur="3400" advClick="0" advTm="5519">
        <p14:reveal/>
      </p:transition>
    </mc:Choice>
    <mc:Fallback xmlns="">
      <p:transition spd="slow" advClick="0" advTm="5519">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C167790C-9B19-623A-FEA9-EBAA6364E01D}"/>
              </a:ext>
            </a:extLst>
          </p:cNvPr>
          <p:cNvPicPr>
            <a:picLocks noChangeAspect="1"/>
          </p:cNvPicPr>
          <p:nvPr/>
        </p:nvPicPr>
        <p:blipFill>
          <a:blip r:embed="rId2"/>
          <a:stretch>
            <a:fillRect/>
          </a:stretch>
        </p:blipFill>
        <p:spPr>
          <a:xfrm>
            <a:off x="403487" y="929028"/>
            <a:ext cx="11385025" cy="4999944"/>
          </a:xfrm>
          <a:prstGeom prst="rect">
            <a:avLst/>
          </a:prstGeom>
        </p:spPr>
      </p:pic>
    </p:spTree>
    <p:extLst>
      <p:ext uri="{BB962C8B-B14F-4D97-AF65-F5344CB8AC3E}">
        <p14:creationId xmlns:p14="http://schemas.microsoft.com/office/powerpoint/2010/main" val="2667671369"/>
      </p:ext>
    </p:extLst>
  </p:cSld>
  <p:clrMapOvr>
    <a:masterClrMapping/>
  </p:clrMapOvr>
  <mc:AlternateContent xmlns:mc="http://schemas.openxmlformats.org/markup-compatibility/2006">
    <mc:Choice xmlns:p14="http://schemas.microsoft.com/office/powerpoint/2010/main" Requires="p14">
      <p:transition spd="slow" p14:dur="3400" advClick="0" advTm="10000">
        <p14:reveal/>
      </p:transition>
    </mc:Choice>
    <mc:Fallback>
      <p:transition spd="slow" advClick="0" advTm="1000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EB804A29-2842-8EB8-3B61-62C4BE57E745}"/>
              </a:ext>
            </a:extLst>
          </p:cNvPr>
          <p:cNvSpPr>
            <a:spLocks noGrp="1"/>
          </p:cNvSpPr>
          <p:nvPr>
            <p:ph type="title"/>
          </p:nvPr>
        </p:nvSpPr>
        <p:spPr>
          <a:xfrm>
            <a:off x="445000" y="2276476"/>
            <a:ext cx="3757082" cy="1803912"/>
          </a:xfrm>
          <a:noFill/>
        </p:spPr>
        <p:txBody>
          <a:bodyPr vert="horz" lIns="91440" tIns="45720" rIns="91440" bIns="45720" rtlCol="0" anchor="b">
            <a:normAutofit fontScale="90000"/>
          </a:bodyPr>
          <a:lstStyle/>
          <a:p>
            <a:pPr algn="ctr"/>
            <a:r>
              <a:rPr lang="en-US" b="1" kern="1200" dirty="0">
                <a:solidFill>
                  <a:schemeClr val="tx1"/>
                </a:solidFill>
                <a:latin typeface="+mj-lt"/>
                <a:ea typeface="+mj-ea"/>
                <a:cs typeface="+mj-cs"/>
              </a:rPr>
              <a:t>1897-Arrivée du chemin de fer à Huberdeau</a:t>
            </a:r>
          </a:p>
        </p:txBody>
      </p:sp>
      <p:pic>
        <p:nvPicPr>
          <p:cNvPr id="4" name="Image 3">
            <a:extLst>
              <a:ext uri="{FF2B5EF4-FFF2-40B4-BE49-F238E27FC236}">
                <a16:creationId xmlns:a16="http://schemas.microsoft.com/office/drawing/2014/main" id="{BE3C6145-AAE0-B6E2-135A-C7AA71C86A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3756" y="372586"/>
            <a:ext cx="6887694" cy="6112828"/>
          </a:xfrm>
          <a:prstGeom prst="rect">
            <a:avLst/>
          </a:prstGeom>
        </p:spPr>
      </p:pic>
    </p:spTree>
    <p:extLst>
      <p:ext uri="{BB962C8B-B14F-4D97-AF65-F5344CB8AC3E}">
        <p14:creationId xmlns:p14="http://schemas.microsoft.com/office/powerpoint/2010/main" val="1768157239"/>
      </p:ext>
    </p:extLst>
  </p:cSld>
  <p:clrMapOvr>
    <a:masterClrMapping/>
  </p:clrMapOvr>
  <mc:AlternateContent xmlns:mc="http://schemas.openxmlformats.org/markup-compatibility/2006" xmlns:p14="http://schemas.microsoft.com/office/powerpoint/2010/main">
    <mc:Choice Requires="p14">
      <p:transition spd="slow" p14:dur="3400" advClick="0" advTm="3076">
        <p14:reveal/>
      </p:transition>
    </mc:Choice>
    <mc:Fallback xmlns="">
      <p:transition spd="slow" advClick="0" advTm="3076">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5E19F871-7D6F-9536-F9E1-48C2B52CAD33}"/>
              </a:ext>
            </a:extLst>
          </p:cNvPr>
          <p:cNvPicPr>
            <a:picLocks noChangeAspect="1"/>
          </p:cNvPicPr>
          <p:nvPr/>
        </p:nvPicPr>
        <p:blipFill>
          <a:blip r:embed="rId2">
            <a:extLst>
              <a:ext uri="{28A0092B-C50C-407E-A947-70E740481C1C}">
                <a14:useLocalDpi xmlns:a14="http://schemas.microsoft.com/office/drawing/2010/main" val="0"/>
              </a:ext>
            </a:extLst>
          </a:blip>
          <a:srcRect l="9353" r="9352" b="-1"/>
          <a:stretch>
            <a:fillRect/>
          </a:stretch>
        </p:blipFill>
        <p:spPr>
          <a:xfrm>
            <a:off x="4038599" y="10"/>
            <a:ext cx="8160026" cy="6875809"/>
          </a:xfrm>
          <a:prstGeom prst="rect">
            <a:avLst/>
          </a:prstGeom>
        </p:spPr>
      </p:pic>
      <p:sp>
        <p:nvSpPr>
          <p:cNvPr id="22" name="Freeform: Shape 21">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705FB158-1FD8-0D9F-00B0-8AE17A58B262}"/>
              </a:ext>
            </a:extLst>
          </p:cNvPr>
          <p:cNvSpPr>
            <a:spLocks noGrp="1"/>
          </p:cNvSpPr>
          <p:nvPr>
            <p:ph type="title"/>
          </p:nvPr>
        </p:nvSpPr>
        <p:spPr>
          <a:xfrm>
            <a:off x="493152" y="2847885"/>
            <a:ext cx="3052293" cy="3531403"/>
          </a:xfrm>
        </p:spPr>
        <p:txBody>
          <a:bodyPr vert="horz" lIns="91440" tIns="45720" rIns="91440" bIns="45720" rtlCol="0" anchor="t">
            <a:normAutofit/>
          </a:bodyPr>
          <a:lstStyle/>
          <a:p>
            <a:pPr algn="ctr"/>
            <a:r>
              <a:rPr lang="en-US" sz="2800" dirty="0">
                <a:solidFill>
                  <a:srgbClr val="FFFFFF"/>
                </a:solidFill>
              </a:rPr>
              <a:t>Lien </a:t>
            </a:r>
            <a:r>
              <a:rPr lang="en-US" sz="2800" dirty="0" err="1">
                <a:solidFill>
                  <a:srgbClr val="FFFFFF"/>
                </a:solidFill>
              </a:rPr>
              <a:t>rapide</a:t>
            </a:r>
            <a:r>
              <a:rPr lang="en-US" sz="2800" dirty="0">
                <a:solidFill>
                  <a:srgbClr val="FFFFFF"/>
                </a:solidFill>
              </a:rPr>
              <a:t> et </a:t>
            </a:r>
            <a:r>
              <a:rPr lang="en-US" sz="2800" dirty="0" err="1">
                <a:solidFill>
                  <a:srgbClr val="FFFFFF"/>
                </a:solidFill>
              </a:rPr>
              <a:t>efficace</a:t>
            </a:r>
            <a:r>
              <a:rPr lang="en-US" sz="2800" dirty="0">
                <a:solidFill>
                  <a:srgbClr val="FFFFFF"/>
                </a:solidFill>
              </a:rPr>
              <a:t> avec les grands </a:t>
            </a:r>
            <a:r>
              <a:rPr lang="en-US" sz="2800" dirty="0" err="1">
                <a:solidFill>
                  <a:srgbClr val="FFFFFF"/>
                </a:solidFill>
              </a:rPr>
              <a:t>centres</a:t>
            </a:r>
            <a:r>
              <a:rPr lang="en-US" sz="2800" dirty="0">
                <a:solidFill>
                  <a:srgbClr val="FFFFFF"/>
                </a:solidFill>
              </a:rPr>
              <a:t>, il a </a:t>
            </a:r>
            <a:r>
              <a:rPr lang="en-US" sz="2800" dirty="0" err="1">
                <a:solidFill>
                  <a:srgbClr val="FFFFFF"/>
                </a:solidFill>
              </a:rPr>
              <a:t>permis</a:t>
            </a:r>
            <a:r>
              <a:rPr lang="en-US" sz="2800" dirty="0">
                <a:solidFill>
                  <a:srgbClr val="FFFFFF"/>
                </a:solidFill>
              </a:rPr>
              <a:t> le </a:t>
            </a:r>
            <a:r>
              <a:rPr lang="en-US" sz="2800" dirty="0" err="1">
                <a:solidFill>
                  <a:srgbClr val="FFFFFF"/>
                </a:solidFill>
              </a:rPr>
              <a:t>développement</a:t>
            </a:r>
            <a:r>
              <a:rPr lang="en-US" sz="2800" dirty="0">
                <a:solidFill>
                  <a:srgbClr val="FFFFFF"/>
                </a:solidFill>
              </a:rPr>
              <a:t> du </a:t>
            </a:r>
            <a:r>
              <a:rPr lang="en-US" sz="2800" dirty="0" err="1">
                <a:solidFill>
                  <a:srgbClr val="FFFFFF"/>
                </a:solidFill>
              </a:rPr>
              <a:t>tourisme</a:t>
            </a:r>
            <a:endParaRPr lang="en-US" sz="2800" dirty="0">
              <a:solidFill>
                <a:srgbClr val="FFFFFF"/>
              </a:solidFill>
            </a:endParaRPr>
          </a:p>
        </p:txBody>
      </p:sp>
    </p:spTree>
    <p:extLst>
      <p:ext uri="{BB962C8B-B14F-4D97-AF65-F5344CB8AC3E}">
        <p14:creationId xmlns:p14="http://schemas.microsoft.com/office/powerpoint/2010/main" val="624770627"/>
      </p:ext>
    </p:extLst>
  </p:cSld>
  <p:clrMapOvr>
    <a:masterClrMapping/>
  </p:clrMapOvr>
  <mc:AlternateContent xmlns:mc="http://schemas.openxmlformats.org/markup-compatibility/2006" xmlns:p14="http://schemas.microsoft.com/office/powerpoint/2010/main">
    <mc:Choice Requires="p14">
      <p:transition spd="slow" p14:dur="3400" advClick="0" advTm="5260">
        <p14:reveal/>
      </p:transition>
    </mc:Choice>
    <mc:Fallback xmlns="">
      <p:transition spd="slow" advClick="0" advTm="526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C92BDE10-176D-AD65-2734-933AB95CED1E}"/>
              </a:ext>
            </a:extLst>
          </p:cNvPr>
          <p:cNvSpPr>
            <a:spLocks noGrp="1"/>
          </p:cNvSpPr>
          <p:nvPr>
            <p:ph type="title"/>
          </p:nvPr>
        </p:nvSpPr>
        <p:spPr>
          <a:xfrm>
            <a:off x="276359" y="1533525"/>
            <a:ext cx="3616913" cy="3225279"/>
          </a:xfrm>
        </p:spPr>
        <p:txBody>
          <a:bodyPr vert="horz" lIns="91440" tIns="45720" rIns="91440" bIns="45720" rtlCol="0" anchor="b">
            <a:noAutofit/>
          </a:bodyPr>
          <a:lstStyle/>
          <a:p>
            <a:pPr algn="ctr"/>
            <a:r>
              <a:rPr lang="en-US" sz="3600" b="1" kern="1200" dirty="0">
                <a:solidFill>
                  <a:schemeClr val="tx1"/>
                </a:solidFill>
                <a:latin typeface="+mj-lt"/>
                <a:ea typeface="+mj-ea"/>
                <a:cs typeface="+mj-cs"/>
              </a:rPr>
              <a:t>1897 </a:t>
            </a:r>
            <a:br>
              <a:rPr lang="en-US" sz="3600" b="1" kern="1200" dirty="0">
                <a:solidFill>
                  <a:schemeClr val="tx1"/>
                </a:solidFill>
                <a:latin typeface="+mj-lt"/>
                <a:ea typeface="+mj-ea"/>
                <a:cs typeface="+mj-cs"/>
              </a:rPr>
            </a:br>
            <a:r>
              <a:rPr lang="en-US" sz="3600" b="1" kern="1200" dirty="0">
                <a:solidFill>
                  <a:schemeClr val="tx1"/>
                </a:solidFill>
                <a:latin typeface="+mj-lt"/>
                <a:ea typeface="+mj-ea"/>
                <a:cs typeface="+mj-cs"/>
              </a:rPr>
              <a:t>La promotion commence </a:t>
            </a:r>
            <a:r>
              <a:rPr lang="en-US" sz="3600" b="1" kern="1200" dirty="0" err="1">
                <a:solidFill>
                  <a:schemeClr val="tx1"/>
                </a:solidFill>
                <a:latin typeface="+mj-lt"/>
                <a:ea typeface="+mj-ea"/>
                <a:cs typeface="+mj-cs"/>
              </a:rPr>
              <a:t>même</a:t>
            </a:r>
            <a:r>
              <a:rPr lang="en-US" sz="3600" b="1" kern="1200" dirty="0">
                <a:solidFill>
                  <a:schemeClr val="tx1"/>
                </a:solidFill>
                <a:latin typeface="+mj-lt"/>
                <a:ea typeface="+mj-ea"/>
                <a:cs typeface="+mj-cs"/>
              </a:rPr>
              <a:t> avant </a:t>
            </a:r>
            <a:r>
              <a:rPr lang="en-US" sz="3600" b="1" kern="1200" dirty="0" err="1">
                <a:solidFill>
                  <a:schemeClr val="tx1"/>
                </a:solidFill>
                <a:latin typeface="+mj-lt"/>
                <a:ea typeface="+mj-ea"/>
                <a:cs typeface="+mj-cs"/>
              </a:rPr>
              <a:t>que</a:t>
            </a:r>
            <a:r>
              <a:rPr lang="en-US" sz="3600" b="1" kern="1200" dirty="0">
                <a:solidFill>
                  <a:schemeClr val="tx1"/>
                </a:solidFill>
                <a:latin typeface="+mj-lt"/>
                <a:ea typeface="+mj-ea"/>
                <a:cs typeface="+mj-cs"/>
              </a:rPr>
              <a:t> le chemin de fer soit </a:t>
            </a:r>
            <a:r>
              <a:rPr lang="en-US" sz="3600" b="1" kern="1200" dirty="0" err="1">
                <a:solidFill>
                  <a:schemeClr val="tx1"/>
                </a:solidFill>
                <a:latin typeface="+mj-lt"/>
                <a:ea typeface="+mj-ea"/>
                <a:cs typeface="+mj-cs"/>
              </a:rPr>
              <a:t>achevé</a:t>
            </a:r>
            <a:endParaRPr lang="en-US" sz="3600" b="1"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30942080-CB48-44A2-A925-FBC6F31F4A77}"/>
              </a:ext>
            </a:extLst>
          </p:cNvPr>
          <p:cNvPicPr>
            <a:picLocks noChangeAspect="1"/>
          </p:cNvPicPr>
          <p:nvPr/>
        </p:nvPicPr>
        <p:blipFill>
          <a:blip r:embed="rId2"/>
          <a:srcRect l="2" r="-543" b="40328"/>
          <a:stretch>
            <a:fillRect/>
          </a:stretch>
        </p:blipFill>
        <p:spPr>
          <a:xfrm>
            <a:off x="4169631" y="881062"/>
            <a:ext cx="7616529" cy="509587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39634386"/>
      </p:ext>
    </p:extLst>
  </p:cSld>
  <p:clrMapOvr>
    <a:masterClrMapping/>
  </p:clrMapOvr>
  <mc:AlternateContent xmlns:mc="http://schemas.openxmlformats.org/markup-compatibility/2006" xmlns:p14="http://schemas.microsoft.com/office/powerpoint/2010/main">
    <mc:Choice Requires="p14">
      <p:transition spd="slow" p14:dur="3400" advClick="0" advTm="7680">
        <p14:reveal/>
      </p:transition>
    </mc:Choice>
    <mc:Fallback xmlns="">
      <p:transition spd="slow" advClick="0" advTm="768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E4BD54D7-031D-FE80-5070-4D6315210FFC}"/>
              </a:ext>
            </a:extLst>
          </p:cNvPr>
          <p:cNvPicPr>
            <a:picLocks noChangeAspect="1"/>
          </p:cNvPicPr>
          <p:nvPr/>
        </p:nvPicPr>
        <p:blipFill>
          <a:blip r:embed="rId2">
            <a:extLst>
              <a:ext uri="{28A0092B-C50C-407E-A947-70E740481C1C}">
                <a14:useLocalDpi xmlns:a14="http://schemas.microsoft.com/office/drawing/2010/main" val="0"/>
              </a:ext>
            </a:extLst>
          </a:blip>
          <a:srcRect l="12039" r="12601"/>
          <a:stretch>
            <a:fillRect/>
          </a:stretch>
        </p:blipFill>
        <p:spPr>
          <a:xfrm>
            <a:off x="4038599" y="10"/>
            <a:ext cx="8160026" cy="6875809"/>
          </a:xfrm>
          <a:prstGeom prst="rect">
            <a:avLst/>
          </a:prstGeom>
        </p:spPr>
      </p:pic>
      <p:sp>
        <p:nvSpPr>
          <p:cNvPr id="48" name="Freeform: Shape 47">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8D65939F-11F5-0C52-7757-4ECA4BCBD18B}"/>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ctr"/>
            <a:r>
              <a:rPr lang="en-US" sz="2500" dirty="0">
                <a:solidFill>
                  <a:srgbClr val="FFFFFF"/>
                </a:solidFill>
              </a:rPr>
              <a:t>Un moulin à </a:t>
            </a:r>
            <a:r>
              <a:rPr lang="en-US" sz="2500" dirty="0" err="1">
                <a:solidFill>
                  <a:srgbClr val="FFFFFF"/>
                </a:solidFill>
              </a:rPr>
              <a:t>scie</a:t>
            </a:r>
            <a:r>
              <a:rPr lang="en-US" sz="2500" dirty="0">
                <a:solidFill>
                  <a:srgbClr val="FFFFFF"/>
                </a:solidFill>
              </a:rPr>
              <a:t> </a:t>
            </a:r>
            <a:r>
              <a:rPr lang="en-US" sz="2500" dirty="0" err="1">
                <a:solidFill>
                  <a:srgbClr val="FFFFFF"/>
                </a:solidFill>
              </a:rPr>
              <a:t>situé</a:t>
            </a:r>
            <a:r>
              <a:rPr lang="en-US" sz="2500" dirty="0">
                <a:solidFill>
                  <a:srgbClr val="FFFFFF"/>
                </a:solidFill>
              </a:rPr>
              <a:t> au fer à cheval </a:t>
            </a:r>
            <a:r>
              <a:rPr lang="en-US" sz="2500" dirty="0" err="1">
                <a:solidFill>
                  <a:srgbClr val="FFFFFF"/>
                </a:solidFill>
              </a:rPr>
              <a:t>possédait</a:t>
            </a:r>
            <a:r>
              <a:rPr lang="en-US" sz="2500" dirty="0">
                <a:solidFill>
                  <a:srgbClr val="FFFFFF"/>
                </a:solidFill>
              </a:rPr>
              <a:t> un petit chemin de fer qui </a:t>
            </a:r>
            <a:r>
              <a:rPr lang="en-US" sz="2500" dirty="0" err="1">
                <a:solidFill>
                  <a:srgbClr val="FFFFFF"/>
                </a:solidFill>
              </a:rPr>
              <a:t>traversait</a:t>
            </a:r>
            <a:r>
              <a:rPr lang="en-US" sz="2500" dirty="0">
                <a:solidFill>
                  <a:srgbClr val="FFFFFF"/>
                </a:solidFill>
              </a:rPr>
              <a:t> la rivière, pour </a:t>
            </a:r>
            <a:r>
              <a:rPr lang="en-US" sz="2500" dirty="0" err="1">
                <a:solidFill>
                  <a:srgbClr val="FFFFFF"/>
                </a:solidFill>
              </a:rPr>
              <a:t>apporter</a:t>
            </a:r>
            <a:r>
              <a:rPr lang="en-US" sz="2500" dirty="0">
                <a:solidFill>
                  <a:srgbClr val="FFFFFF"/>
                </a:solidFill>
              </a:rPr>
              <a:t> le </a:t>
            </a:r>
            <a:r>
              <a:rPr lang="en-US" sz="2500" dirty="0" err="1">
                <a:solidFill>
                  <a:srgbClr val="FFFFFF"/>
                </a:solidFill>
              </a:rPr>
              <a:t>bois</a:t>
            </a:r>
            <a:r>
              <a:rPr lang="en-US" sz="2500" dirty="0">
                <a:solidFill>
                  <a:srgbClr val="FFFFFF"/>
                </a:solidFill>
              </a:rPr>
              <a:t> qui </a:t>
            </a:r>
            <a:r>
              <a:rPr lang="en-US" sz="2500" dirty="0" err="1">
                <a:solidFill>
                  <a:srgbClr val="FFFFFF"/>
                </a:solidFill>
              </a:rPr>
              <a:t>était</a:t>
            </a:r>
            <a:r>
              <a:rPr lang="en-US" sz="2500" dirty="0">
                <a:solidFill>
                  <a:srgbClr val="FFFFFF"/>
                </a:solidFill>
              </a:rPr>
              <a:t> </a:t>
            </a:r>
            <a:r>
              <a:rPr lang="en-US" sz="2500" dirty="0" err="1">
                <a:solidFill>
                  <a:srgbClr val="FFFFFF"/>
                </a:solidFill>
              </a:rPr>
              <a:t>transbordé</a:t>
            </a:r>
            <a:r>
              <a:rPr lang="en-US" sz="2500" dirty="0">
                <a:solidFill>
                  <a:srgbClr val="FFFFFF"/>
                </a:solidFill>
              </a:rPr>
              <a:t> sur le train. Ce moulin a </a:t>
            </a:r>
            <a:r>
              <a:rPr lang="en-US" sz="2500" dirty="0" err="1">
                <a:solidFill>
                  <a:srgbClr val="FFFFFF"/>
                </a:solidFill>
              </a:rPr>
              <a:t>brûlé</a:t>
            </a:r>
            <a:r>
              <a:rPr lang="en-US" sz="2500" dirty="0">
                <a:solidFill>
                  <a:srgbClr val="FFFFFF"/>
                </a:solidFill>
              </a:rPr>
              <a:t> </a:t>
            </a:r>
            <a:r>
              <a:rPr lang="en-US" sz="2500" dirty="0" err="1">
                <a:solidFill>
                  <a:srgbClr val="FFFFFF"/>
                </a:solidFill>
              </a:rPr>
              <a:t>en</a:t>
            </a:r>
            <a:r>
              <a:rPr lang="en-US" sz="2500" dirty="0">
                <a:solidFill>
                  <a:srgbClr val="FFFFFF"/>
                </a:solidFill>
              </a:rPr>
              <a:t> 1901</a:t>
            </a:r>
          </a:p>
        </p:txBody>
      </p:sp>
    </p:spTree>
    <p:extLst>
      <p:ext uri="{BB962C8B-B14F-4D97-AF65-F5344CB8AC3E}">
        <p14:creationId xmlns:p14="http://schemas.microsoft.com/office/powerpoint/2010/main" val="2605016996"/>
      </p:ext>
    </p:extLst>
  </p:cSld>
  <p:clrMapOvr>
    <a:masterClrMapping/>
  </p:clrMapOvr>
  <mc:AlternateContent xmlns:mc="http://schemas.openxmlformats.org/markup-compatibility/2006" xmlns:p14="http://schemas.microsoft.com/office/powerpoint/2010/main">
    <mc:Choice Requires="p14">
      <p:transition spd="slow" p14:dur="3400" advClick="0" advTm="7319">
        <p14:reveal/>
      </p:transition>
    </mc:Choice>
    <mc:Fallback xmlns="">
      <p:transition spd="slow" advClick="0" advTm="73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10217B-6225-1BFF-2783-49F226C66A3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a:extLst>
              <a:ext uri="{FF2B5EF4-FFF2-40B4-BE49-F238E27FC236}">
                <a16:creationId xmlns:a16="http://schemas.microsoft.com/office/drawing/2014/main" id="{1AE22ACE-4EF8-541D-4934-0772966945B9}"/>
              </a:ext>
            </a:extLst>
          </p:cNvPr>
          <p:cNvPicPr>
            <a:picLocks noChangeAspect="1"/>
          </p:cNvPicPr>
          <p:nvPr/>
        </p:nvPicPr>
        <p:blipFill>
          <a:blip r:embed="rId2">
            <a:extLst>
              <a:ext uri="{28A0092B-C50C-407E-A947-70E740481C1C}">
                <a14:useLocalDpi xmlns:a14="http://schemas.microsoft.com/office/drawing/2010/main" val="0"/>
              </a:ext>
            </a:extLst>
          </a:blip>
          <a:srcRect l="4851" r="6140" b="-2"/>
          <a:stretch>
            <a:fillRect/>
          </a:stretch>
        </p:blipFill>
        <p:spPr>
          <a:xfrm>
            <a:off x="4038599" y="10"/>
            <a:ext cx="8160026" cy="6875809"/>
          </a:xfrm>
          <a:prstGeom prst="rect">
            <a:avLst/>
          </a:prstGeom>
        </p:spPr>
      </p:pic>
      <p:sp>
        <p:nvSpPr>
          <p:cNvPr id="18" name="Freeform: Shape 17">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3CEB1AF6-3CC4-107A-1D8F-5DDC9D869D1B}"/>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ctr"/>
            <a:r>
              <a:rPr lang="en-US" sz="2500" dirty="0" err="1">
                <a:solidFill>
                  <a:srgbClr val="FFFFFF"/>
                </a:solidFill>
              </a:rPr>
              <a:t>Notez</a:t>
            </a:r>
            <a:r>
              <a:rPr lang="en-US" sz="2500" dirty="0">
                <a:solidFill>
                  <a:srgbClr val="FFFFFF"/>
                </a:solidFill>
              </a:rPr>
              <a:t> </a:t>
            </a:r>
            <a:r>
              <a:rPr lang="en-US" sz="2500" dirty="0" err="1">
                <a:solidFill>
                  <a:srgbClr val="FFFFFF"/>
                </a:solidFill>
              </a:rPr>
              <a:t>que</a:t>
            </a:r>
            <a:r>
              <a:rPr lang="en-US" sz="2500" dirty="0">
                <a:solidFill>
                  <a:srgbClr val="FFFFFF"/>
                </a:solidFill>
              </a:rPr>
              <a:t> le train ne </a:t>
            </a:r>
            <a:r>
              <a:rPr lang="en-US" sz="2500" dirty="0" err="1">
                <a:solidFill>
                  <a:srgbClr val="FFFFFF"/>
                </a:solidFill>
              </a:rPr>
              <a:t>pouvait</a:t>
            </a:r>
            <a:r>
              <a:rPr lang="en-US" sz="2500" dirty="0">
                <a:solidFill>
                  <a:srgbClr val="FFFFFF"/>
                </a:solidFill>
              </a:rPr>
              <a:t> pas se </a:t>
            </a:r>
            <a:r>
              <a:rPr lang="en-US" sz="2500" dirty="0" err="1">
                <a:solidFill>
                  <a:srgbClr val="FFFFFF"/>
                </a:solidFill>
              </a:rPr>
              <a:t>retourner</a:t>
            </a:r>
            <a:r>
              <a:rPr lang="en-US" sz="2500" dirty="0">
                <a:solidFill>
                  <a:srgbClr val="FFFFFF"/>
                </a:solidFill>
              </a:rPr>
              <a:t> à Huberdeau </a:t>
            </a:r>
            <a:br>
              <a:rPr lang="en-US" sz="2500" dirty="0">
                <a:solidFill>
                  <a:srgbClr val="FFFFFF"/>
                </a:solidFill>
              </a:rPr>
            </a:br>
            <a:br>
              <a:rPr lang="en-US" sz="2500" dirty="0">
                <a:solidFill>
                  <a:srgbClr val="FFFFFF"/>
                </a:solidFill>
              </a:rPr>
            </a:br>
            <a:r>
              <a:rPr lang="en-US" sz="2500" dirty="0">
                <a:solidFill>
                  <a:srgbClr val="FFFFFF"/>
                </a:solidFill>
              </a:rPr>
              <a:t>Il </a:t>
            </a:r>
            <a:r>
              <a:rPr lang="en-US" sz="2500" dirty="0" err="1">
                <a:solidFill>
                  <a:srgbClr val="FFFFFF"/>
                </a:solidFill>
              </a:rPr>
              <a:t>arrivait</a:t>
            </a:r>
            <a:r>
              <a:rPr lang="en-US" sz="2500" dirty="0">
                <a:solidFill>
                  <a:srgbClr val="FFFFFF"/>
                </a:solidFill>
              </a:rPr>
              <a:t> à </a:t>
            </a:r>
            <a:r>
              <a:rPr lang="en-US" sz="2500" dirty="0" err="1">
                <a:solidFill>
                  <a:srgbClr val="FFFFFF"/>
                </a:solidFill>
              </a:rPr>
              <a:t>reculons</a:t>
            </a:r>
            <a:r>
              <a:rPr lang="en-US" sz="2500" dirty="0">
                <a:solidFill>
                  <a:srgbClr val="FFFFFF"/>
                </a:solidFill>
              </a:rPr>
              <a:t> </a:t>
            </a:r>
            <a:r>
              <a:rPr lang="en-US" sz="2500" dirty="0" err="1">
                <a:solidFill>
                  <a:srgbClr val="FFFFFF"/>
                </a:solidFill>
              </a:rPr>
              <a:t>depuis</a:t>
            </a:r>
            <a:r>
              <a:rPr lang="en-US" sz="2500" dirty="0">
                <a:solidFill>
                  <a:srgbClr val="FFFFFF"/>
                </a:solidFill>
              </a:rPr>
              <a:t> la </a:t>
            </a:r>
            <a:r>
              <a:rPr lang="en-US" sz="2500" dirty="0" err="1">
                <a:solidFill>
                  <a:srgbClr val="FFFFFF"/>
                </a:solidFill>
              </a:rPr>
              <a:t>jonction</a:t>
            </a:r>
            <a:r>
              <a:rPr lang="en-US" sz="2500" dirty="0">
                <a:solidFill>
                  <a:srgbClr val="FFFFFF"/>
                </a:solidFill>
              </a:rPr>
              <a:t> avec le rail </a:t>
            </a:r>
            <a:r>
              <a:rPr lang="en-US" sz="2500" dirty="0" err="1">
                <a:solidFill>
                  <a:srgbClr val="FFFFFF"/>
                </a:solidFill>
              </a:rPr>
              <a:t>d’Arundel</a:t>
            </a:r>
            <a:endParaRPr lang="en-US" sz="2500" dirty="0">
              <a:solidFill>
                <a:srgbClr val="FFFFFF"/>
              </a:solidFill>
            </a:endParaRPr>
          </a:p>
        </p:txBody>
      </p:sp>
    </p:spTree>
    <p:extLst>
      <p:ext uri="{BB962C8B-B14F-4D97-AF65-F5344CB8AC3E}">
        <p14:creationId xmlns:p14="http://schemas.microsoft.com/office/powerpoint/2010/main" val="1079299868"/>
      </p:ext>
    </p:extLst>
  </p:cSld>
  <p:clrMapOvr>
    <a:masterClrMapping/>
  </p:clrMapOvr>
  <mc:AlternateContent xmlns:mc="http://schemas.openxmlformats.org/markup-compatibility/2006">
    <mc:Choice xmlns:p14="http://schemas.microsoft.com/office/powerpoint/2010/main" Requires="p14">
      <p:transition spd="slow" p14:dur="3400" advClick="0" advTm="8000">
        <p14:reveal/>
      </p:transition>
    </mc:Choice>
    <mc:Fallback>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2ED769E5-2F24-0949-ACEF-3724135CCE29}"/>
              </a:ext>
            </a:extLst>
          </p:cNvPr>
          <p:cNvPicPr>
            <a:picLocks noChangeAspect="1"/>
          </p:cNvPicPr>
          <p:nvPr/>
        </p:nvPicPr>
        <p:blipFill>
          <a:blip r:embed="rId2">
            <a:extLst>
              <a:ext uri="{28A0092B-C50C-407E-A947-70E740481C1C}">
                <a14:useLocalDpi xmlns:a14="http://schemas.microsoft.com/office/drawing/2010/main" val="0"/>
              </a:ext>
            </a:extLst>
          </a:blip>
          <a:srcRect l="2044" r="23782" b="-1"/>
          <a:stretch>
            <a:fillRect/>
          </a:stretch>
        </p:blipFill>
        <p:spPr>
          <a:xfrm>
            <a:off x="4038599" y="10"/>
            <a:ext cx="8160026"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87035D0E-E59A-2B6E-DF9F-563957F90428}"/>
              </a:ext>
            </a:extLst>
          </p:cNvPr>
          <p:cNvSpPr>
            <a:spLocks noGrp="1"/>
          </p:cNvSpPr>
          <p:nvPr>
            <p:ph type="title"/>
          </p:nvPr>
        </p:nvSpPr>
        <p:spPr>
          <a:xfrm>
            <a:off x="435473" y="940264"/>
            <a:ext cx="3165516" cy="4995289"/>
          </a:xfrm>
        </p:spPr>
        <p:txBody>
          <a:bodyPr vert="horz" lIns="91440" tIns="45720" rIns="91440" bIns="45720" rtlCol="0" anchor="t">
            <a:noAutofit/>
          </a:bodyPr>
          <a:lstStyle/>
          <a:p>
            <a:pPr algn="ctr"/>
            <a:r>
              <a:rPr lang="en-US" sz="2800" dirty="0">
                <a:solidFill>
                  <a:srgbClr val="FFFFFF"/>
                </a:solidFill>
              </a:rPr>
              <a:t>Avant </a:t>
            </a:r>
            <a:r>
              <a:rPr lang="en-US" sz="2800" dirty="0" err="1">
                <a:solidFill>
                  <a:srgbClr val="FFFFFF"/>
                </a:solidFill>
              </a:rPr>
              <a:t>l’arrivée</a:t>
            </a:r>
            <a:r>
              <a:rPr lang="en-US" sz="2800" dirty="0">
                <a:solidFill>
                  <a:srgbClr val="FFFFFF"/>
                </a:solidFill>
              </a:rPr>
              <a:t> du chemin de fer, le </a:t>
            </a:r>
            <a:r>
              <a:rPr lang="en-US" sz="2800" dirty="0" err="1">
                <a:solidFill>
                  <a:srgbClr val="FFFFFF"/>
                </a:solidFill>
              </a:rPr>
              <a:t>bois</a:t>
            </a:r>
            <a:r>
              <a:rPr lang="en-US" sz="2800" dirty="0">
                <a:solidFill>
                  <a:srgbClr val="FFFFFF"/>
                </a:solidFill>
              </a:rPr>
              <a:t> </a:t>
            </a:r>
            <a:r>
              <a:rPr lang="en-US" sz="2800" dirty="0" err="1">
                <a:solidFill>
                  <a:srgbClr val="FFFFFF"/>
                </a:solidFill>
              </a:rPr>
              <a:t>était</a:t>
            </a:r>
            <a:r>
              <a:rPr lang="en-US" sz="2800" dirty="0">
                <a:solidFill>
                  <a:srgbClr val="FFFFFF"/>
                </a:solidFill>
              </a:rPr>
              <a:t> </a:t>
            </a:r>
            <a:r>
              <a:rPr lang="en-US" sz="2800" dirty="0" err="1">
                <a:solidFill>
                  <a:srgbClr val="FFFFFF"/>
                </a:solidFill>
              </a:rPr>
              <a:t>transporté</a:t>
            </a:r>
            <a:r>
              <a:rPr lang="en-US" sz="2800" dirty="0">
                <a:solidFill>
                  <a:srgbClr val="FFFFFF"/>
                </a:solidFill>
              </a:rPr>
              <a:t> par la rivière. </a:t>
            </a:r>
            <a:br>
              <a:rPr lang="en-US" sz="2800" dirty="0">
                <a:solidFill>
                  <a:srgbClr val="FFFFFF"/>
                </a:solidFill>
              </a:rPr>
            </a:br>
            <a:br>
              <a:rPr lang="en-US" sz="2800" dirty="0">
                <a:solidFill>
                  <a:srgbClr val="FFFFFF"/>
                </a:solidFill>
              </a:rPr>
            </a:br>
            <a:r>
              <a:rPr lang="en-US" sz="2800" dirty="0">
                <a:solidFill>
                  <a:srgbClr val="FFFFFF"/>
                </a:solidFill>
              </a:rPr>
              <a:t>Par la suite </a:t>
            </a:r>
            <a:r>
              <a:rPr lang="en-US" sz="2800" dirty="0" err="1">
                <a:solidFill>
                  <a:srgbClr val="FFFFFF"/>
                </a:solidFill>
              </a:rPr>
              <a:t>seulement</a:t>
            </a:r>
            <a:r>
              <a:rPr lang="en-US" sz="2800" dirty="0">
                <a:solidFill>
                  <a:srgbClr val="FFFFFF"/>
                </a:solidFill>
              </a:rPr>
              <a:t> les </a:t>
            </a:r>
            <a:r>
              <a:rPr lang="en-US" sz="2800" dirty="0" err="1">
                <a:solidFill>
                  <a:srgbClr val="FFFFFF"/>
                </a:solidFill>
              </a:rPr>
              <a:t>billes</a:t>
            </a:r>
            <a:r>
              <a:rPr lang="en-US" sz="2800" dirty="0">
                <a:solidFill>
                  <a:srgbClr val="FFFFFF"/>
                </a:solidFill>
              </a:rPr>
              <a:t> de 4 </a:t>
            </a:r>
            <a:r>
              <a:rPr lang="en-US" sz="2800" dirty="0" err="1">
                <a:solidFill>
                  <a:srgbClr val="FFFFFF"/>
                </a:solidFill>
              </a:rPr>
              <a:t>pieds</a:t>
            </a:r>
            <a:r>
              <a:rPr lang="en-US" sz="2800" dirty="0">
                <a:solidFill>
                  <a:srgbClr val="FFFFFF"/>
                </a:solidFill>
              </a:rPr>
              <a:t> (</a:t>
            </a:r>
            <a:r>
              <a:rPr lang="en-US" sz="2800" dirty="0" err="1">
                <a:solidFill>
                  <a:srgbClr val="FFFFFF"/>
                </a:solidFill>
              </a:rPr>
              <a:t>pitounes</a:t>
            </a:r>
            <a:r>
              <a:rPr lang="en-US" sz="2800" dirty="0">
                <a:solidFill>
                  <a:srgbClr val="FFFFFF"/>
                </a:solidFill>
              </a:rPr>
              <a:t>) </a:t>
            </a:r>
            <a:r>
              <a:rPr lang="en-US" sz="2800" dirty="0" err="1">
                <a:solidFill>
                  <a:srgbClr val="FFFFFF"/>
                </a:solidFill>
              </a:rPr>
              <a:t>étaient</a:t>
            </a:r>
            <a:r>
              <a:rPr lang="en-US" sz="2800" dirty="0">
                <a:solidFill>
                  <a:srgbClr val="FFFFFF"/>
                </a:solidFill>
              </a:rPr>
              <a:t> </a:t>
            </a:r>
            <a:r>
              <a:rPr lang="en-US" sz="2800" dirty="0" err="1">
                <a:solidFill>
                  <a:srgbClr val="FFFFFF"/>
                </a:solidFill>
              </a:rPr>
              <a:t>flottées</a:t>
            </a:r>
            <a:r>
              <a:rPr lang="en-US" sz="2800" dirty="0">
                <a:solidFill>
                  <a:srgbClr val="FFFFFF"/>
                </a:solidFill>
              </a:rPr>
              <a:t> </a:t>
            </a:r>
            <a:r>
              <a:rPr lang="en-US" sz="2800" dirty="0" err="1">
                <a:solidFill>
                  <a:srgbClr val="FFFFFF"/>
                </a:solidFill>
              </a:rPr>
              <a:t>jusqu’aux</a:t>
            </a:r>
            <a:r>
              <a:rPr lang="en-US" sz="2800" dirty="0">
                <a:solidFill>
                  <a:srgbClr val="FFFFFF"/>
                </a:solidFill>
              </a:rPr>
              <a:t> </a:t>
            </a:r>
            <a:r>
              <a:rPr lang="en-US" sz="2800" dirty="0" err="1">
                <a:solidFill>
                  <a:srgbClr val="FFFFFF"/>
                </a:solidFill>
              </a:rPr>
              <a:t>usines</a:t>
            </a:r>
            <a:r>
              <a:rPr lang="en-US" sz="2800" dirty="0">
                <a:solidFill>
                  <a:srgbClr val="FFFFFF"/>
                </a:solidFill>
              </a:rPr>
              <a:t> </a:t>
            </a:r>
            <a:r>
              <a:rPr lang="en-US" sz="2800" dirty="0" err="1">
                <a:solidFill>
                  <a:srgbClr val="FFFFFF"/>
                </a:solidFill>
              </a:rPr>
              <a:t>papetières</a:t>
            </a:r>
            <a:endParaRPr lang="en-US" sz="2800" dirty="0">
              <a:solidFill>
                <a:srgbClr val="FFFFFF"/>
              </a:solidFill>
            </a:endParaRPr>
          </a:p>
        </p:txBody>
      </p:sp>
    </p:spTree>
    <p:extLst>
      <p:ext uri="{BB962C8B-B14F-4D97-AF65-F5344CB8AC3E}">
        <p14:creationId xmlns:p14="http://schemas.microsoft.com/office/powerpoint/2010/main" val="2486667757"/>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3171F2FE-D69B-3152-F169-EA9D6D6494F8}"/>
              </a:ext>
            </a:extLst>
          </p:cNvPr>
          <p:cNvSpPr>
            <a:spLocks noGrp="1"/>
          </p:cNvSpPr>
          <p:nvPr>
            <p:ph type="title"/>
          </p:nvPr>
        </p:nvSpPr>
        <p:spPr>
          <a:xfrm>
            <a:off x="261289" y="1876425"/>
            <a:ext cx="3938057" cy="2385304"/>
          </a:xfrm>
        </p:spPr>
        <p:txBody>
          <a:bodyPr vert="horz" lIns="91440" tIns="45720" rIns="91440" bIns="45720" rtlCol="0" anchor="b">
            <a:normAutofit fontScale="90000"/>
          </a:bodyPr>
          <a:lstStyle/>
          <a:p>
            <a:pPr algn="ctr"/>
            <a:r>
              <a:rPr lang="en-US" sz="4000" b="1" kern="1200" dirty="0">
                <a:solidFill>
                  <a:schemeClr val="tx1"/>
                </a:solidFill>
                <a:latin typeface="+mj-lt"/>
                <a:ea typeface="+mj-ea"/>
                <a:cs typeface="+mj-cs"/>
              </a:rPr>
              <a:t>1897</a:t>
            </a:r>
            <a:r>
              <a:rPr lang="en-US" sz="3600" b="1" kern="1200" dirty="0">
                <a:solidFill>
                  <a:schemeClr val="tx1"/>
                </a:solidFill>
                <a:latin typeface="+mj-lt"/>
                <a:ea typeface="+mj-ea"/>
                <a:cs typeface="+mj-cs"/>
              </a:rPr>
              <a:t>- Magasin </a:t>
            </a:r>
            <a:r>
              <a:rPr lang="en-US" sz="3600" b="1" kern="1200" dirty="0" err="1">
                <a:solidFill>
                  <a:schemeClr val="tx1"/>
                </a:solidFill>
                <a:latin typeface="+mj-lt"/>
                <a:ea typeface="+mj-ea"/>
                <a:cs typeface="+mj-cs"/>
              </a:rPr>
              <a:t>général</a:t>
            </a:r>
            <a:r>
              <a:rPr lang="en-US" sz="3600" b="1" kern="1200" dirty="0">
                <a:solidFill>
                  <a:schemeClr val="tx1"/>
                </a:solidFill>
                <a:latin typeface="+mj-lt"/>
                <a:ea typeface="+mj-ea"/>
                <a:cs typeface="+mj-cs"/>
              </a:rPr>
              <a:t> de John McLaughlin</a:t>
            </a:r>
            <a:r>
              <a:rPr lang="en-US" sz="3600" b="1" dirty="0"/>
              <a:t>, </a:t>
            </a:r>
            <a:r>
              <a:rPr lang="en-US" sz="3600" b="1" dirty="0" err="1"/>
              <a:t>opéré</a:t>
            </a:r>
            <a:r>
              <a:rPr lang="en-US" sz="3600" b="1" dirty="0"/>
              <a:t> par </a:t>
            </a:r>
            <a:r>
              <a:rPr lang="en-US" sz="3600" b="1" dirty="0" err="1"/>
              <a:t>ses</a:t>
            </a:r>
            <a:r>
              <a:rPr lang="en-US" sz="3600" b="1" dirty="0"/>
              <a:t> descendants </a:t>
            </a:r>
            <a:r>
              <a:rPr lang="en-US" sz="3600" b="1" dirty="0" err="1"/>
              <a:t>depuis</a:t>
            </a:r>
            <a:r>
              <a:rPr lang="en-US" sz="3600" b="1" dirty="0"/>
              <a:t> 4 </a:t>
            </a:r>
            <a:r>
              <a:rPr lang="en-US" sz="3600" b="1" dirty="0" err="1"/>
              <a:t>générations</a:t>
            </a:r>
            <a:endParaRPr lang="en-US" sz="3600" b="1"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6980EE4E-1834-C487-0F51-BD4A451C681B}"/>
              </a:ext>
            </a:extLst>
          </p:cNvPr>
          <p:cNvPicPr>
            <a:picLocks noChangeAspect="1"/>
          </p:cNvPicPr>
          <p:nvPr/>
        </p:nvPicPr>
        <p:blipFill>
          <a:blip r:embed="rId2"/>
          <a:srcRect t="780" r="2122" b="3319"/>
          <a:stretch>
            <a:fillRect/>
          </a:stretch>
        </p:blipFill>
        <p:spPr>
          <a:xfrm>
            <a:off x="4460634" y="1023937"/>
            <a:ext cx="7227601" cy="48101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759485575"/>
      </p:ext>
    </p:extLst>
  </p:cSld>
  <p:clrMapOvr>
    <a:masterClrMapping/>
  </p:clrMapOvr>
  <mc:AlternateContent xmlns:mc="http://schemas.openxmlformats.org/markup-compatibility/2006" xmlns:p14="http://schemas.microsoft.com/office/powerpoint/2010/main">
    <mc:Choice Requires="p14">
      <p:transition spd="slow" p14:dur="3400" advClick="0" advTm="4126">
        <p14:reveal/>
      </p:transition>
    </mc:Choice>
    <mc:Fallback xmlns="">
      <p:transition spd="slow" advClick="0" advTm="4126">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BF875935-AA5F-604E-2A4E-78C073D7D2D4}"/>
              </a:ext>
            </a:extLst>
          </p:cNvPr>
          <p:cNvSpPr>
            <a:spLocks noGrp="1"/>
          </p:cNvSpPr>
          <p:nvPr>
            <p:ph type="body" idx="1"/>
          </p:nvPr>
        </p:nvSpPr>
        <p:spPr>
          <a:xfrm>
            <a:off x="845416" y="5957455"/>
            <a:ext cx="10501168" cy="742452"/>
          </a:xfrm>
        </p:spPr>
        <p:txBody>
          <a:bodyPr>
            <a:normAutofit/>
          </a:bodyPr>
          <a:lstStyle/>
          <a:p>
            <a:r>
              <a:rPr lang="fr-CA" sz="2800" dirty="0">
                <a:solidFill>
                  <a:schemeClr val="tx1"/>
                </a:solidFill>
              </a:rPr>
              <a:t>Maintenant BMR SMB géré par Patrick et David McLaughlin</a:t>
            </a:r>
          </a:p>
        </p:txBody>
      </p:sp>
      <p:pic>
        <p:nvPicPr>
          <p:cNvPr id="4" name="Image 3">
            <a:extLst>
              <a:ext uri="{FF2B5EF4-FFF2-40B4-BE49-F238E27FC236}">
                <a16:creationId xmlns:a16="http://schemas.microsoft.com/office/drawing/2014/main" id="{96B7659B-3438-FC6D-909D-8BF0AB64320B}"/>
              </a:ext>
            </a:extLst>
          </p:cNvPr>
          <p:cNvPicPr>
            <a:picLocks noChangeAspect="1"/>
          </p:cNvPicPr>
          <p:nvPr/>
        </p:nvPicPr>
        <p:blipFill>
          <a:blip r:embed="rId3"/>
          <a:stretch>
            <a:fillRect/>
          </a:stretch>
        </p:blipFill>
        <p:spPr>
          <a:xfrm>
            <a:off x="665018" y="214850"/>
            <a:ext cx="9435639" cy="5584175"/>
          </a:xfrm>
          <a:prstGeom prst="rect">
            <a:avLst/>
          </a:prstGeom>
        </p:spPr>
      </p:pic>
    </p:spTree>
    <p:extLst>
      <p:ext uri="{BB962C8B-B14F-4D97-AF65-F5344CB8AC3E}">
        <p14:creationId xmlns:p14="http://schemas.microsoft.com/office/powerpoint/2010/main" val="4155479771"/>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1AEFE388-B4E4-A6E6-7B43-59F13F3C02AB}"/>
              </a:ext>
            </a:extLst>
          </p:cNvPr>
          <p:cNvSpPr>
            <a:spLocks noGrp="1"/>
          </p:cNvSpPr>
          <p:nvPr>
            <p:ph type="title"/>
          </p:nvPr>
        </p:nvSpPr>
        <p:spPr>
          <a:xfrm>
            <a:off x="2210378" y="133349"/>
            <a:ext cx="7504813" cy="1124379"/>
          </a:xfrm>
        </p:spPr>
        <p:txBody>
          <a:bodyPr vert="horz" lIns="91440" tIns="45720" rIns="91440" bIns="45720" rtlCol="0" anchor="b">
            <a:normAutofit/>
          </a:bodyPr>
          <a:lstStyle/>
          <a:p>
            <a:pPr algn="ctr"/>
            <a:r>
              <a:rPr lang="en-US" sz="3400" b="1" kern="1200" dirty="0">
                <a:solidFill>
                  <a:schemeClr val="tx1"/>
                </a:solidFill>
                <a:latin typeface="+mj-lt"/>
                <a:ea typeface="+mj-ea"/>
                <a:cs typeface="+mj-cs"/>
              </a:rPr>
              <a:t>1898</a:t>
            </a:r>
            <a:r>
              <a:rPr lang="en-US" sz="3200" b="1" kern="1200" dirty="0">
                <a:solidFill>
                  <a:schemeClr val="tx1"/>
                </a:solidFill>
                <a:latin typeface="+mj-lt"/>
                <a:ea typeface="+mj-ea"/>
                <a:cs typeface="+mj-cs"/>
              </a:rPr>
              <a:t> – Le </a:t>
            </a:r>
            <a:r>
              <a:rPr lang="en-US" sz="3200" b="1" kern="1200" dirty="0" err="1">
                <a:solidFill>
                  <a:schemeClr val="tx1"/>
                </a:solidFill>
                <a:latin typeface="+mj-lt"/>
                <a:ea typeface="+mj-ea"/>
                <a:cs typeface="+mj-cs"/>
              </a:rPr>
              <a:t>pont</a:t>
            </a:r>
            <a:r>
              <a:rPr lang="en-US" sz="3200" b="1" kern="1200" dirty="0">
                <a:solidFill>
                  <a:schemeClr val="tx1"/>
                </a:solidFill>
                <a:latin typeface="+mj-lt"/>
                <a:ea typeface="+mj-ea"/>
                <a:cs typeface="+mj-cs"/>
              </a:rPr>
              <a:t> de </a:t>
            </a:r>
            <a:r>
              <a:rPr lang="en-US" sz="3200" b="1" kern="1200" dirty="0" err="1">
                <a:solidFill>
                  <a:schemeClr val="tx1"/>
                </a:solidFill>
                <a:latin typeface="+mj-lt"/>
                <a:ea typeface="+mj-ea"/>
                <a:cs typeface="+mj-cs"/>
              </a:rPr>
              <a:t>bois</a:t>
            </a:r>
            <a:r>
              <a:rPr lang="en-US" sz="3200" b="1" kern="1200" dirty="0">
                <a:solidFill>
                  <a:schemeClr val="tx1"/>
                </a:solidFill>
                <a:latin typeface="+mj-lt"/>
                <a:ea typeface="+mj-ea"/>
                <a:cs typeface="+mj-cs"/>
              </a:rPr>
              <a:t> qui </a:t>
            </a:r>
            <a:r>
              <a:rPr lang="en-US" sz="3200" b="1" kern="1200" dirty="0" err="1">
                <a:solidFill>
                  <a:schemeClr val="tx1"/>
                </a:solidFill>
                <a:latin typeface="+mj-lt"/>
                <a:ea typeface="+mj-ea"/>
                <a:cs typeface="+mj-cs"/>
              </a:rPr>
              <a:t>était</a:t>
            </a:r>
            <a:r>
              <a:rPr lang="en-US" sz="3200" b="1" kern="1200" dirty="0">
                <a:solidFill>
                  <a:schemeClr val="tx1"/>
                </a:solidFill>
                <a:latin typeface="+mj-lt"/>
                <a:ea typeface="+mj-ea"/>
                <a:cs typeface="+mj-cs"/>
              </a:rPr>
              <a:t> </a:t>
            </a:r>
            <a:r>
              <a:rPr lang="en-US" sz="3200" b="1" kern="1200" dirty="0" err="1">
                <a:solidFill>
                  <a:schemeClr val="tx1"/>
                </a:solidFill>
                <a:latin typeface="+mj-lt"/>
                <a:ea typeface="+mj-ea"/>
                <a:cs typeface="+mj-cs"/>
              </a:rPr>
              <a:t>en</a:t>
            </a:r>
            <a:r>
              <a:rPr lang="en-US" sz="3200" b="1" kern="1200" dirty="0">
                <a:solidFill>
                  <a:schemeClr val="tx1"/>
                </a:solidFill>
                <a:latin typeface="+mj-lt"/>
                <a:ea typeface="+mj-ea"/>
                <a:cs typeface="+mj-cs"/>
              </a:rPr>
              <a:t> haut du barrage est </a:t>
            </a:r>
            <a:r>
              <a:rPr lang="en-US" sz="3200" b="1" kern="1200" dirty="0" err="1">
                <a:solidFill>
                  <a:schemeClr val="tx1"/>
                </a:solidFill>
                <a:latin typeface="+mj-lt"/>
                <a:ea typeface="+mj-ea"/>
                <a:cs typeface="+mj-cs"/>
              </a:rPr>
              <a:t>emporté</a:t>
            </a:r>
            <a:r>
              <a:rPr lang="en-US" sz="3200" b="1" kern="1200" dirty="0">
                <a:solidFill>
                  <a:schemeClr val="tx1"/>
                </a:solidFill>
                <a:latin typeface="+mj-lt"/>
                <a:ea typeface="+mj-ea"/>
                <a:cs typeface="+mj-cs"/>
              </a:rPr>
              <a:t> par les </a:t>
            </a:r>
            <a:r>
              <a:rPr lang="en-US" sz="3200" b="1" kern="1200" dirty="0" err="1">
                <a:solidFill>
                  <a:schemeClr val="tx1"/>
                </a:solidFill>
                <a:latin typeface="+mj-lt"/>
                <a:ea typeface="+mj-ea"/>
                <a:cs typeface="+mj-cs"/>
              </a:rPr>
              <a:t>glaces</a:t>
            </a:r>
            <a:endParaRPr lang="en-US" sz="3200" b="1"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6758732D-9C20-1B7F-792F-484C6BAE73DC}"/>
              </a:ext>
            </a:extLst>
          </p:cNvPr>
          <p:cNvPicPr>
            <a:picLocks noChangeAspect="1"/>
          </p:cNvPicPr>
          <p:nvPr/>
        </p:nvPicPr>
        <p:blipFill>
          <a:blip r:embed="rId2">
            <a:extLst>
              <a:ext uri="{28A0092B-C50C-407E-A947-70E740481C1C}">
                <a14:useLocalDpi xmlns:a14="http://schemas.microsoft.com/office/drawing/2010/main" val="0"/>
              </a:ext>
            </a:extLst>
          </a:blip>
          <a:srcRect t="11571" b="1557"/>
          <a:stretch>
            <a:fillRect/>
          </a:stretch>
        </p:blipFill>
        <p:spPr>
          <a:xfrm>
            <a:off x="1549747" y="1391077"/>
            <a:ext cx="9092505" cy="51144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14129158"/>
      </p:ext>
    </p:extLst>
  </p:cSld>
  <p:clrMapOvr>
    <a:masterClrMapping/>
  </p:clrMapOvr>
  <mc:AlternateContent xmlns:mc="http://schemas.openxmlformats.org/markup-compatibility/2006" xmlns:p14="http://schemas.microsoft.com/office/powerpoint/2010/main">
    <mc:Choice Requires="p14">
      <p:transition spd="slow" p14:dur="3400" advClick="0" advTm="4603">
        <p14:reveal/>
      </p:transition>
    </mc:Choice>
    <mc:Fallback xmlns="">
      <p:transition spd="slow" advClick="0" advTm="4603">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DDDFDD7-F478-CB35-638C-FAC35AD91B2A}"/>
              </a:ext>
            </a:extLst>
          </p:cNvPr>
          <p:cNvPicPr>
            <a:picLocks noChangeAspect="1"/>
          </p:cNvPicPr>
          <p:nvPr/>
        </p:nvPicPr>
        <p:blipFill>
          <a:blip r:embed="rId2">
            <a:extLst>
              <a:ext uri="{28A0092B-C50C-407E-A947-70E740481C1C}">
                <a14:useLocalDpi xmlns:a14="http://schemas.microsoft.com/office/drawing/2010/main" val="0"/>
              </a:ext>
            </a:extLst>
          </a:blip>
          <a:srcRect t="19643"/>
          <a:stretch>
            <a:fillRect/>
          </a:stretch>
        </p:blipFill>
        <p:spPr>
          <a:xfrm>
            <a:off x="20" y="-228591"/>
            <a:ext cx="12191980" cy="7019913"/>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41FECC2-1228-14BA-D778-EA0C62B7F6A6}"/>
              </a:ext>
            </a:extLst>
          </p:cNvPr>
          <p:cNvSpPr>
            <a:spLocks noGrp="1"/>
          </p:cNvSpPr>
          <p:nvPr>
            <p:ph type="title"/>
          </p:nvPr>
        </p:nvSpPr>
        <p:spPr>
          <a:xfrm>
            <a:off x="200045" y="5350937"/>
            <a:ext cx="11210925" cy="744836"/>
          </a:xfrm>
        </p:spPr>
        <p:txBody>
          <a:bodyPr>
            <a:normAutofit fontScale="90000"/>
          </a:bodyPr>
          <a:lstStyle/>
          <a:p>
            <a:pPr algn="ctr"/>
            <a:r>
              <a:rPr lang="fr-CA" sz="3600" dirty="0">
                <a:solidFill>
                  <a:schemeClr val="tx1">
                    <a:lumMod val="85000"/>
                    <a:lumOff val="15000"/>
                  </a:schemeClr>
                </a:solidFill>
              </a:rPr>
              <a:t>Un chaland est utilisé jusqu’à ce que le pont de fer soit prêt en </a:t>
            </a:r>
            <a:r>
              <a:rPr lang="fr-CA" sz="3600" b="1" dirty="0">
                <a:solidFill>
                  <a:schemeClr val="tx1">
                    <a:lumMod val="85000"/>
                    <a:lumOff val="15000"/>
                  </a:schemeClr>
                </a:solidFill>
              </a:rPr>
              <a:t>1904</a:t>
            </a:r>
            <a:r>
              <a:rPr lang="fr-CA" sz="3600" dirty="0">
                <a:solidFill>
                  <a:schemeClr val="tx1">
                    <a:lumMod val="85000"/>
                    <a:lumOff val="15000"/>
                  </a:schemeClr>
                </a:solidFill>
              </a:rPr>
              <a:t> </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6607796"/>
      </p:ext>
    </p:extLst>
  </p:cSld>
  <p:clrMapOvr>
    <a:masterClrMapping/>
  </p:clrMapOvr>
  <mc:AlternateContent xmlns:mc="http://schemas.openxmlformats.org/markup-compatibility/2006" xmlns:p14="http://schemas.microsoft.com/office/powerpoint/2010/main">
    <mc:Choice Requires="p14">
      <p:transition spd="slow" p14:dur="3400" advClick="0" advTm="7006">
        <p14:reveal/>
      </p:transition>
    </mc:Choice>
    <mc:Fallback xmlns="">
      <p:transition spd="slow" advClick="0" advTm="7006">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1922AD-098B-390A-A2E4-4EA1E101A6AE}"/>
              </a:ext>
            </a:extLst>
          </p:cNvPr>
          <p:cNvSpPr>
            <a:spLocks noGrp="1"/>
          </p:cNvSpPr>
          <p:nvPr>
            <p:ph type="title"/>
          </p:nvPr>
        </p:nvSpPr>
        <p:spPr>
          <a:xfrm>
            <a:off x="152789" y="1483272"/>
            <a:ext cx="4362450" cy="4921134"/>
          </a:xfrm>
          <a:noFill/>
        </p:spPr>
        <p:txBody>
          <a:bodyPr vert="horz" lIns="91440" tIns="45720" rIns="91440" bIns="45720" rtlCol="0" anchor="t">
            <a:normAutofit/>
          </a:bodyPr>
          <a:lstStyle/>
          <a:p>
            <a:pPr algn="ctr"/>
            <a:r>
              <a:rPr lang="en-US" sz="2800" b="1" kern="1200" dirty="0">
                <a:solidFill>
                  <a:schemeClr val="tx1"/>
                </a:solidFill>
                <a:latin typeface="+mj-lt"/>
                <a:ea typeface="+mj-ea"/>
                <a:cs typeface="+mj-cs"/>
              </a:rPr>
              <a:t>Le </a:t>
            </a:r>
            <a:r>
              <a:rPr lang="en-US" sz="2800" b="1" kern="1200" dirty="0" err="1">
                <a:solidFill>
                  <a:schemeClr val="tx1"/>
                </a:solidFill>
                <a:latin typeface="+mj-lt"/>
                <a:ea typeface="+mj-ea"/>
                <a:cs typeface="+mj-cs"/>
              </a:rPr>
              <a:t>sud-ouest</a:t>
            </a:r>
            <a:r>
              <a:rPr lang="en-US" sz="2800" b="1" kern="1200" dirty="0">
                <a:solidFill>
                  <a:schemeClr val="tx1"/>
                </a:solidFill>
                <a:latin typeface="+mj-lt"/>
                <a:ea typeface="+mj-ea"/>
                <a:cs typeface="+mj-cs"/>
              </a:rPr>
              <a:t> du Québec </a:t>
            </a:r>
            <a:r>
              <a:rPr lang="en-US" sz="2800" b="1" kern="1200" dirty="0" err="1">
                <a:solidFill>
                  <a:schemeClr val="tx1"/>
                </a:solidFill>
                <a:latin typeface="+mj-lt"/>
                <a:ea typeface="+mj-ea"/>
                <a:cs typeface="+mj-cs"/>
              </a:rPr>
              <a:t>était</a:t>
            </a:r>
            <a:r>
              <a:rPr lang="en-US" sz="2800" b="1" kern="1200" dirty="0">
                <a:solidFill>
                  <a:schemeClr val="tx1"/>
                </a:solidFill>
                <a:latin typeface="+mj-lt"/>
                <a:ea typeface="+mj-ea"/>
                <a:cs typeface="+mj-cs"/>
              </a:rPr>
              <a:t> </a:t>
            </a:r>
            <a:r>
              <a:rPr lang="en-US" sz="2800" b="1" kern="1200" dirty="0" err="1">
                <a:solidFill>
                  <a:schemeClr val="tx1"/>
                </a:solidFill>
                <a:latin typeface="+mj-lt"/>
                <a:ea typeface="+mj-ea"/>
                <a:cs typeface="+mj-cs"/>
              </a:rPr>
              <a:t>peuplé</a:t>
            </a:r>
            <a:r>
              <a:rPr lang="en-US" sz="2800" b="1" kern="1200" dirty="0">
                <a:solidFill>
                  <a:schemeClr val="tx1"/>
                </a:solidFill>
                <a:latin typeface="+mj-lt"/>
                <a:ea typeface="+mj-ea"/>
                <a:cs typeface="+mj-cs"/>
              </a:rPr>
              <a:t> par les </a:t>
            </a:r>
            <a:r>
              <a:rPr lang="en-US" sz="2800" b="1" kern="1200" dirty="0" err="1">
                <a:solidFill>
                  <a:schemeClr val="tx1"/>
                </a:solidFill>
                <a:latin typeface="+mj-lt"/>
                <a:ea typeface="+mj-ea"/>
                <a:cs typeface="+mj-cs"/>
              </a:rPr>
              <a:t>Anishnabeg</a:t>
            </a:r>
            <a:r>
              <a:rPr lang="en-US" sz="2800" b="1" kern="1200" dirty="0">
                <a:solidFill>
                  <a:schemeClr val="tx1"/>
                </a:solidFill>
                <a:latin typeface="+mj-lt"/>
                <a:ea typeface="+mj-ea"/>
                <a:cs typeface="+mj-cs"/>
              </a:rPr>
              <a:t> (Algonquins)</a:t>
            </a:r>
            <a:br>
              <a:rPr lang="en-US" sz="2800" b="1" kern="1200" dirty="0">
                <a:solidFill>
                  <a:schemeClr val="tx1"/>
                </a:solidFill>
                <a:latin typeface="+mj-lt"/>
                <a:ea typeface="+mj-ea"/>
                <a:cs typeface="+mj-cs"/>
              </a:rPr>
            </a:br>
            <a:br>
              <a:rPr lang="en-US" sz="2800" b="1" kern="1200" dirty="0">
                <a:solidFill>
                  <a:schemeClr val="tx1"/>
                </a:solidFill>
                <a:latin typeface="+mj-lt"/>
                <a:ea typeface="+mj-ea"/>
                <a:cs typeface="+mj-cs"/>
              </a:rPr>
            </a:br>
            <a:r>
              <a:rPr lang="en-US" sz="2800" b="1" dirty="0"/>
              <a:t>Les regions de la Lièvre, la Petite-Nation et la Rouge </a:t>
            </a:r>
            <a:r>
              <a:rPr lang="en-US" sz="2800" b="1" dirty="0" err="1"/>
              <a:t>étaient</a:t>
            </a:r>
            <a:r>
              <a:rPr lang="en-US" sz="2800" b="1" dirty="0"/>
              <a:t> le </a:t>
            </a:r>
            <a:r>
              <a:rPr lang="en-US" sz="2800" b="1" dirty="0" err="1"/>
              <a:t>territoire</a:t>
            </a:r>
            <a:r>
              <a:rPr lang="en-US" sz="2800" b="1" dirty="0"/>
              <a:t> du clan des </a:t>
            </a:r>
            <a:r>
              <a:rPr lang="en-US" sz="2800" b="1" dirty="0" err="1"/>
              <a:t>Weskarinis</a:t>
            </a:r>
            <a:r>
              <a:rPr lang="en-US" sz="2800" b="1" dirty="0"/>
              <a:t> (clan du </a:t>
            </a:r>
            <a:r>
              <a:rPr lang="en-US" sz="2800" b="1" dirty="0" err="1"/>
              <a:t>cerf</a:t>
            </a:r>
            <a:r>
              <a:rPr lang="en-US" sz="2800" b="1" dirty="0"/>
              <a:t>)</a:t>
            </a:r>
            <a:br>
              <a:rPr lang="en-US" sz="2800" b="1" kern="1200" dirty="0">
                <a:solidFill>
                  <a:schemeClr val="tx1"/>
                </a:solidFill>
                <a:latin typeface="+mj-lt"/>
                <a:ea typeface="+mj-ea"/>
                <a:cs typeface="+mj-cs"/>
              </a:rPr>
            </a:br>
            <a:br>
              <a:rPr lang="en-US" sz="2800" kern="1200" dirty="0">
                <a:solidFill>
                  <a:schemeClr val="tx1"/>
                </a:solidFill>
                <a:latin typeface="+mj-lt"/>
                <a:ea typeface="+mj-ea"/>
                <a:cs typeface="+mj-cs"/>
              </a:rPr>
            </a:br>
            <a:endParaRPr lang="en-US" sz="2800" kern="1200" dirty="0">
              <a:solidFill>
                <a:schemeClr val="tx1"/>
              </a:solidFill>
              <a:latin typeface="+mj-lt"/>
              <a:ea typeface="+mj-ea"/>
              <a:cs typeface="+mj-cs"/>
            </a:endParaRPr>
          </a:p>
        </p:txBody>
      </p:sp>
      <p:cxnSp>
        <p:nvCxnSpPr>
          <p:cNvPr id="12" name="Straight Connector 9">
            <a:extLst>
              <a:ext uri="{FF2B5EF4-FFF2-40B4-BE49-F238E27FC236}">
                <a16:creationId xmlns:a16="http://schemas.microsoft.com/office/drawing/2014/main" id="{33193FD5-6A49-7562-EA76-F15D42E158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Espace réservé du contenu 4">
            <a:extLst>
              <a:ext uri="{FF2B5EF4-FFF2-40B4-BE49-F238E27FC236}">
                <a16:creationId xmlns:a16="http://schemas.microsoft.com/office/drawing/2014/main" id="{CC7D981A-B113-1D9C-6FF6-E826E6FF87F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75119" y="453594"/>
            <a:ext cx="7021606" cy="59508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93136248"/>
      </p:ext>
    </p:extLst>
  </p:cSld>
  <p:clrMapOvr>
    <a:masterClrMapping/>
  </p:clrMapOvr>
  <mc:AlternateContent xmlns:mc="http://schemas.openxmlformats.org/markup-compatibility/2006" xmlns:p14="http://schemas.microsoft.com/office/powerpoint/2010/main">
    <mc:Choice Requires="p14">
      <p:transition spd="slow" p14:dur="3400" advClick="0" advTm="9051">
        <p14:reveal/>
      </p:transition>
    </mc:Choice>
    <mc:Fallback xmlns="">
      <p:transition spd="slow" advClick="0" advTm="9051">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C867835-A917-4A2B-8424-3AFAF7436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344152" y="387180"/>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F4857BC8-8094-EF2D-CA4F-ED45593726B5}"/>
              </a:ext>
            </a:extLst>
          </p:cNvPr>
          <p:cNvSpPr>
            <a:spLocks noGrp="1"/>
          </p:cNvSpPr>
          <p:nvPr>
            <p:ph type="title"/>
          </p:nvPr>
        </p:nvSpPr>
        <p:spPr>
          <a:xfrm>
            <a:off x="535387" y="2248263"/>
            <a:ext cx="3768917" cy="1606163"/>
          </a:xfrm>
        </p:spPr>
        <p:txBody>
          <a:bodyPr vert="horz" lIns="91440" tIns="45720" rIns="91440" bIns="45720" rtlCol="0" anchor="b">
            <a:normAutofit fontScale="90000"/>
          </a:bodyPr>
          <a:lstStyle/>
          <a:p>
            <a:pPr algn="ctr"/>
            <a:r>
              <a:rPr lang="en-US" sz="3700" b="1" kern="1200" dirty="0">
                <a:solidFill>
                  <a:schemeClr val="tx1"/>
                </a:solidFill>
                <a:latin typeface="+mj-lt"/>
                <a:ea typeface="+mj-ea"/>
                <a:cs typeface="+mj-cs"/>
              </a:rPr>
              <a:t>1898- Le cable du </a:t>
            </a:r>
            <a:r>
              <a:rPr lang="en-US" sz="3700" b="1" kern="1200" dirty="0" err="1">
                <a:solidFill>
                  <a:schemeClr val="tx1"/>
                </a:solidFill>
                <a:latin typeface="+mj-lt"/>
                <a:ea typeface="+mj-ea"/>
                <a:cs typeface="+mj-cs"/>
              </a:rPr>
              <a:t>chaland</a:t>
            </a:r>
            <a:r>
              <a:rPr lang="en-US" sz="3700" b="1" kern="1200" dirty="0">
                <a:solidFill>
                  <a:schemeClr val="tx1"/>
                </a:solidFill>
                <a:latin typeface="+mj-lt"/>
                <a:ea typeface="+mj-ea"/>
                <a:cs typeface="+mj-cs"/>
              </a:rPr>
              <a:t> se brise </a:t>
            </a:r>
            <a:r>
              <a:rPr lang="en-US" sz="3700" b="1" kern="1200" dirty="0" err="1">
                <a:solidFill>
                  <a:schemeClr val="tx1"/>
                </a:solidFill>
                <a:latin typeface="+mj-lt"/>
                <a:ea typeface="+mj-ea"/>
                <a:cs typeface="+mj-cs"/>
              </a:rPr>
              <a:t>causant</a:t>
            </a:r>
            <a:r>
              <a:rPr lang="en-US" sz="3700" b="1" kern="1200" dirty="0">
                <a:solidFill>
                  <a:schemeClr val="tx1"/>
                </a:solidFill>
                <a:latin typeface="+mj-lt"/>
                <a:ea typeface="+mj-ea"/>
                <a:cs typeface="+mj-cs"/>
              </a:rPr>
              <a:t> 2 </a:t>
            </a:r>
            <a:r>
              <a:rPr lang="en-US" sz="3700" b="1" kern="1200" dirty="0" err="1">
                <a:solidFill>
                  <a:schemeClr val="tx1"/>
                </a:solidFill>
                <a:latin typeface="+mj-lt"/>
                <a:ea typeface="+mj-ea"/>
                <a:cs typeface="+mj-cs"/>
              </a:rPr>
              <a:t>décès</a:t>
            </a:r>
            <a:endParaRPr lang="en-US" sz="3700" b="1"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F78D1FA3-8FC9-3626-6092-BBB1696013E2}"/>
              </a:ext>
            </a:extLst>
          </p:cNvPr>
          <p:cNvPicPr>
            <a:picLocks noChangeAspect="1"/>
          </p:cNvPicPr>
          <p:nvPr/>
        </p:nvPicPr>
        <p:blipFill>
          <a:blip r:embed="rId2"/>
          <a:srcRect l="-749" t="449" r="-87" b="46564"/>
          <a:stretch>
            <a:fillRect/>
          </a:stretch>
        </p:blipFill>
        <p:spPr>
          <a:xfrm>
            <a:off x="5144491" y="485775"/>
            <a:ext cx="6399809" cy="58864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37603562"/>
      </p:ext>
    </p:extLst>
  </p:cSld>
  <p:clrMapOvr>
    <a:masterClrMapping/>
  </p:clrMapOvr>
  <mc:AlternateContent xmlns:mc="http://schemas.openxmlformats.org/markup-compatibility/2006">
    <mc:Choice xmlns:p14="http://schemas.microsoft.com/office/powerpoint/2010/main" Requires="p14">
      <p:transition spd="slow" p14:dur="3400" advClick="0" advTm="8000">
        <p14:reveal/>
      </p:transition>
    </mc:Choice>
    <mc:Fallback>
      <p:transition spd="slow" advClick="0" advTm="8000">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DBFB7FF-82BF-7C04-A16B-C988E2DBF8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400" y="235260"/>
            <a:ext cx="10051200" cy="63874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59778186"/>
      </p:ext>
    </p:extLst>
  </p:cSld>
  <p:clrMapOvr>
    <a:masterClrMapping/>
  </p:clrMapOvr>
  <mc:AlternateContent xmlns:mc="http://schemas.openxmlformats.org/markup-compatibility/2006" xmlns:p14="http://schemas.microsoft.com/office/powerpoint/2010/main">
    <mc:Choice Requires="p14">
      <p:transition spd="slow" p14:dur="3400" advClick="0" advTm="3784">
        <p14:reveal/>
      </p:transition>
    </mc:Choice>
    <mc:Fallback xmlns="">
      <p:transition spd="slow" advClick="0" advTm="3784">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76020300-5891-DE30-F230-F48B65CA98F4}"/>
              </a:ext>
            </a:extLst>
          </p:cNvPr>
          <p:cNvSpPr>
            <a:spLocks noGrp="1"/>
          </p:cNvSpPr>
          <p:nvPr>
            <p:ph type="title"/>
          </p:nvPr>
        </p:nvSpPr>
        <p:spPr>
          <a:xfrm>
            <a:off x="2331643" y="179943"/>
            <a:ext cx="7262283" cy="1044287"/>
          </a:xfrm>
        </p:spPr>
        <p:txBody>
          <a:bodyPr vert="horz" lIns="91440" tIns="45720" rIns="91440" bIns="45720" rtlCol="0" anchor="b">
            <a:normAutofit/>
          </a:bodyPr>
          <a:lstStyle/>
          <a:p>
            <a:pPr algn="ctr"/>
            <a:r>
              <a:rPr lang="en-US" sz="3200" b="1" kern="1200" dirty="0">
                <a:solidFill>
                  <a:schemeClr val="tx1"/>
                </a:solidFill>
                <a:latin typeface="+mj-lt"/>
                <a:ea typeface="+mj-ea"/>
                <a:cs typeface="+mj-cs"/>
              </a:rPr>
              <a:t>Vers 1900 – Auberge du lac à la </a:t>
            </a:r>
            <a:r>
              <a:rPr lang="en-US" sz="3200" b="1" kern="1200" dirty="0" err="1">
                <a:solidFill>
                  <a:schemeClr val="tx1"/>
                </a:solidFill>
                <a:latin typeface="+mj-lt"/>
                <a:ea typeface="+mj-ea"/>
                <a:cs typeface="+mj-cs"/>
              </a:rPr>
              <a:t>loutre</a:t>
            </a:r>
            <a:r>
              <a:rPr lang="en-US" sz="3200" b="1" kern="1200" dirty="0">
                <a:solidFill>
                  <a:schemeClr val="tx1"/>
                </a:solidFill>
                <a:latin typeface="+mj-lt"/>
                <a:ea typeface="+mj-ea"/>
                <a:cs typeface="+mj-cs"/>
              </a:rPr>
              <a:t> </a:t>
            </a:r>
            <a:r>
              <a:rPr lang="en-US" sz="3200" b="1" kern="1200" dirty="0" err="1">
                <a:solidFill>
                  <a:schemeClr val="tx1"/>
                </a:solidFill>
                <a:latin typeface="+mj-lt"/>
                <a:ea typeface="+mj-ea"/>
                <a:cs typeface="+mj-cs"/>
              </a:rPr>
              <a:t>construite</a:t>
            </a:r>
            <a:r>
              <a:rPr lang="en-US" sz="3200" b="1" kern="1200" dirty="0">
                <a:solidFill>
                  <a:schemeClr val="tx1"/>
                </a:solidFill>
                <a:latin typeface="+mj-lt"/>
                <a:ea typeface="+mj-ea"/>
                <a:cs typeface="+mj-cs"/>
              </a:rPr>
              <a:t> par Joseph Trudel</a:t>
            </a:r>
          </a:p>
        </p:txBody>
      </p:sp>
      <p:pic>
        <p:nvPicPr>
          <p:cNvPr id="4" name="Image 3">
            <a:extLst>
              <a:ext uri="{FF2B5EF4-FFF2-40B4-BE49-F238E27FC236}">
                <a16:creationId xmlns:a16="http://schemas.microsoft.com/office/drawing/2014/main" id="{4B6F8B86-D13D-0F06-2608-B1C225474910}"/>
              </a:ext>
            </a:extLst>
          </p:cNvPr>
          <p:cNvPicPr>
            <a:picLocks noChangeAspect="1"/>
          </p:cNvPicPr>
          <p:nvPr/>
        </p:nvPicPr>
        <p:blipFill>
          <a:blip r:embed="rId2"/>
          <a:srcRect t="1772" r="998"/>
          <a:stretch>
            <a:fillRect/>
          </a:stretch>
        </p:blipFill>
        <p:spPr>
          <a:xfrm>
            <a:off x="2181225" y="1401197"/>
            <a:ext cx="7610475" cy="50958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35465039"/>
      </p:ext>
    </p:extLst>
  </p:cSld>
  <p:clrMapOvr>
    <a:masterClrMapping/>
  </p:clrMapOvr>
  <mc:AlternateContent xmlns:mc="http://schemas.openxmlformats.org/markup-compatibility/2006" xmlns:p14="http://schemas.microsoft.com/office/powerpoint/2010/main">
    <mc:Choice Requires="p14">
      <p:transition spd="slow" p14:dur="3400" advClick="0" advTm="3933">
        <p14:reveal/>
      </p:transition>
    </mc:Choice>
    <mc:Fallback xmlns="">
      <p:transition spd="slow" advClick="0" advTm="3933">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0073EDA-201C-613B-75B9-40681D6180FB}"/>
              </a:ext>
            </a:extLst>
          </p:cNvPr>
          <p:cNvSpPr txBox="1">
            <a:spLocks/>
          </p:cNvSpPr>
          <p:nvPr/>
        </p:nvSpPr>
        <p:spPr>
          <a:xfrm>
            <a:off x="159024" y="1771649"/>
            <a:ext cx="3286126" cy="2422663"/>
          </a:xfrm>
          <a:prstGeom prst="rect">
            <a:avLst/>
          </a:prstGeom>
        </p:spPr>
        <p:txBody>
          <a:bodyPr vert="horz" lIns="91440" tIns="45720" rIns="91440" bIns="45720" rtlCol="0" anchor="b">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100" b="1" dirty="0"/>
              <a:t>1901 </a:t>
            </a:r>
          </a:p>
          <a:p>
            <a:pPr algn="ctr"/>
            <a:br>
              <a:rPr lang="en-US" sz="3200" b="1" dirty="0"/>
            </a:br>
            <a:r>
              <a:rPr lang="en-US" sz="3200" b="1" dirty="0" err="1"/>
              <a:t>L’église</a:t>
            </a:r>
            <a:r>
              <a:rPr lang="en-US" sz="3200" b="1" dirty="0"/>
              <a:t> est </a:t>
            </a:r>
            <a:r>
              <a:rPr lang="en-US" sz="3200" b="1" dirty="0" err="1"/>
              <a:t>rénovée</a:t>
            </a:r>
            <a:r>
              <a:rPr lang="en-US" sz="3200" b="1" dirty="0"/>
              <a:t> </a:t>
            </a:r>
            <a:br>
              <a:rPr lang="en-US" sz="3200" b="1" dirty="0"/>
            </a:br>
            <a:endParaRPr lang="en-US" sz="3200" b="1" dirty="0"/>
          </a:p>
          <a:p>
            <a:pPr algn="ctr"/>
            <a:r>
              <a:rPr lang="en-US" sz="3200" b="1" dirty="0"/>
              <a:t>Elle </a:t>
            </a:r>
            <a:r>
              <a:rPr lang="en-US" sz="3200" b="1" dirty="0" err="1"/>
              <a:t>occupe</a:t>
            </a:r>
            <a:r>
              <a:rPr lang="en-US" sz="3200" b="1" dirty="0"/>
              <a:t> tout le </a:t>
            </a:r>
            <a:r>
              <a:rPr lang="en-US" sz="3200" b="1" dirty="0" err="1"/>
              <a:t>bâtiment</a:t>
            </a:r>
            <a:endParaRPr lang="en-US" sz="3200" b="1" dirty="0"/>
          </a:p>
        </p:txBody>
      </p:sp>
      <p:pic>
        <p:nvPicPr>
          <p:cNvPr id="4" name="Image 3">
            <a:extLst>
              <a:ext uri="{FF2B5EF4-FFF2-40B4-BE49-F238E27FC236}">
                <a16:creationId xmlns:a16="http://schemas.microsoft.com/office/drawing/2014/main" id="{7BD3A5DC-BCEC-AD95-2E01-BA81421C6C48}"/>
              </a:ext>
            </a:extLst>
          </p:cNvPr>
          <p:cNvPicPr>
            <a:picLocks noChangeAspect="1"/>
          </p:cNvPicPr>
          <p:nvPr/>
        </p:nvPicPr>
        <p:blipFill>
          <a:blip r:embed="rId2">
            <a:extLst>
              <a:ext uri="{28A0092B-C50C-407E-A947-70E740481C1C}">
                <a14:useLocalDpi xmlns:a14="http://schemas.microsoft.com/office/drawing/2010/main" val="0"/>
              </a:ext>
            </a:extLst>
          </a:blip>
          <a:srcRect l="3533" t="6308" r="1081" b="3539"/>
          <a:stretch>
            <a:fillRect/>
          </a:stretch>
        </p:blipFill>
        <p:spPr>
          <a:xfrm>
            <a:off x="3657599" y="644193"/>
            <a:ext cx="8087901" cy="55037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20692430"/>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7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18C51B9E-E1D3-6A7C-2D5A-3142A907FA78}"/>
              </a:ext>
            </a:extLst>
          </p:cNvPr>
          <p:cNvSpPr>
            <a:spLocks noGrp="1"/>
          </p:cNvSpPr>
          <p:nvPr>
            <p:ph type="title"/>
          </p:nvPr>
        </p:nvSpPr>
        <p:spPr>
          <a:xfrm>
            <a:off x="554251" y="394547"/>
            <a:ext cx="6399385" cy="1474608"/>
          </a:xfrm>
        </p:spPr>
        <p:txBody>
          <a:bodyPr vert="horz" lIns="91440" tIns="45720" rIns="91440" bIns="45720" rtlCol="0" anchor="b">
            <a:normAutofit/>
          </a:bodyPr>
          <a:lstStyle/>
          <a:p>
            <a:pPr algn="ctr"/>
            <a:r>
              <a:rPr lang="en-US" b="1" kern="1200" dirty="0">
                <a:solidFill>
                  <a:schemeClr val="tx1"/>
                </a:solidFill>
                <a:latin typeface="+mj-lt"/>
                <a:ea typeface="+mj-ea"/>
                <a:cs typeface="+mj-cs"/>
              </a:rPr>
              <a:t>1903-04 </a:t>
            </a:r>
            <a:br>
              <a:rPr lang="en-US" b="1" kern="1200" dirty="0">
                <a:solidFill>
                  <a:schemeClr val="tx1"/>
                </a:solidFill>
                <a:latin typeface="+mj-lt"/>
                <a:ea typeface="+mj-ea"/>
                <a:cs typeface="+mj-cs"/>
              </a:rPr>
            </a:br>
            <a:r>
              <a:rPr lang="en-US" kern="1200" dirty="0">
                <a:solidFill>
                  <a:schemeClr val="tx1"/>
                </a:solidFill>
                <a:latin typeface="+mj-lt"/>
                <a:ea typeface="+mj-ea"/>
                <a:cs typeface="+mj-cs"/>
              </a:rPr>
              <a:t>Construction du </a:t>
            </a:r>
            <a:r>
              <a:rPr lang="en-US" kern="1200" dirty="0" err="1">
                <a:solidFill>
                  <a:schemeClr val="tx1"/>
                </a:solidFill>
                <a:latin typeface="+mj-lt"/>
                <a:ea typeface="+mj-ea"/>
                <a:cs typeface="+mj-cs"/>
              </a:rPr>
              <a:t>pont</a:t>
            </a:r>
            <a:r>
              <a:rPr lang="en-US" kern="1200" dirty="0">
                <a:solidFill>
                  <a:schemeClr val="tx1"/>
                </a:solidFill>
                <a:latin typeface="+mj-lt"/>
                <a:ea typeface="+mj-ea"/>
                <a:cs typeface="+mj-cs"/>
              </a:rPr>
              <a:t> de fer</a:t>
            </a:r>
          </a:p>
        </p:txBody>
      </p:sp>
      <p:pic>
        <p:nvPicPr>
          <p:cNvPr id="4" name="Image 3">
            <a:extLst>
              <a:ext uri="{FF2B5EF4-FFF2-40B4-BE49-F238E27FC236}">
                <a16:creationId xmlns:a16="http://schemas.microsoft.com/office/drawing/2014/main" id="{8236240C-63D7-8520-C0E5-84567F3034C2}"/>
              </a:ext>
            </a:extLst>
          </p:cNvPr>
          <p:cNvPicPr>
            <a:picLocks noChangeAspect="1"/>
          </p:cNvPicPr>
          <p:nvPr/>
        </p:nvPicPr>
        <p:blipFill>
          <a:blip r:embed="rId2">
            <a:extLst>
              <a:ext uri="{28A0092B-C50C-407E-A947-70E740481C1C}">
                <a14:useLocalDpi xmlns:a14="http://schemas.microsoft.com/office/drawing/2010/main" val="0"/>
              </a:ext>
            </a:extLst>
          </a:blip>
          <a:srcRect l="9329" t="6667" r="9838" b="6766"/>
          <a:stretch>
            <a:fillRect/>
          </a:stretch>
        </p:blipFill>
        <p:spPr>
          <a:xfrm>
            <a:off x="7507887" y="360354"/>
            <a:ext cx="4298073" cy="6137292"/>
          </a:xfrm>
          <a:prstGeom prst="rect">
            <a:avLst/>
          </a:prstGeom>
        </p:spPr>
      </p:pic>
      <p:pic>
        <p:nvPicPr>
          <p:cNvPr id="5" name="Image 4">
            <a:extLst>
              <a:ext uri="{FF2B5EF4-FFF2-40B4-BE49-F238E27FC236}">
                <a16:creationId xmlns:a16="http://schemas.microsoft.com/office/drawing/2014/main" id="{CD9B507F-CA41-B518-A796-E7C5937DD3A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 t="12545" r="1454"/>
          <a:stretch>
            <a:fillRect/>
          </a:stretch>
        </p:blipFill>
        <p:spPr>
          <a:xfrm>
            <a:off x="554251" y="2188236"/>
            <a:ext cx="6399385" cy="361337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573736747"/>
      </p:ext>
    </p:extLst>
  </p:cSld>
  <p:clrMapOvr>
    <a:masterClrMapping/>
  </p:clrMapOvr>
  <mc:AlternateContent xmlns:mc="http://schemas.openxmlformats.org/markup-compatibility/2006" xmlns:p14="http://schemas.microsoft.com/office/powerpoint/2010/main">
    <mc:Choice Requires="p14">
      <p:transition spd="slow" p14:dur="3400" advClick="0" advTm="5888">
        <p14:reveal/>
      </p:transition>
    </mc:Choice>
    <mc:Fallback xmlns="">
      <p:transition spd="slow" advClick="0" advTm="5888">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59D74E-64E3-E7A3-98A5-12BD6FF3A661}"/>
              </a:ext>
            </a:extLst>
          </p:cNvPr>
          <p:cNvSpPr>
            <a:spLocks noGrp="1"/>
          </p:cNvSpPr>
          <p:nvPr>
            <p:ph type="title"/>
          </p:nvPr>
        </p:nvSpPr>
        <p:spPr>
          <a:xfrm>
            <a:off x="640080" y="5925931"/>
            <a:ext cx="10911840" cy="640081"/>
          </a:xfrm>
        </p:spPr>
        <p:txBody>
          <a:bodyPr>
            <a:normAutofit/>
          </a:bodyPr>
          <a:lstStyle/>
          <a:p>
            <a:pPr algn="ctr"/>
            <a:r>
              <a:rPr lang="fr-CA" sz="3200" dirty="0">
                <a:solidFill>
                  <a:schemeClr val="bg1"/>
                </a:solidFill>
              </a:rPr>
              <a:t>Le développement se poursuit autour de l’église et du pont.</a:t>
            </a:r>
          </a:p>
        </p:txBody>
      </p:sp>
      <p:pic>
        <p:nvPicPr>
          <p:cNvPr id="5" name="Image 4">
            <a:extLst>
              <a:ext uri="{FF2B5EF4-FFF2-40B4-BE49-F238E27FC236}">
                <a16:creationId xmlns:a16="http://schemas.microsoft.com/office/drawing/2014/main" id="{634E3957-CF6E-AA1F-469D-92BF618E5197}"/>
              </a:ext>
            </a:extLst>
          </p:cNvPr>
          <p:cNvPicPr>
            <a:picLocks noChangeAspect="1"/>
          </p:cNvPicPr>
          <p:nvPr/>
        </p:nvPicPr>
        <p:blipFill>
          <a:blip r:embed="rId2">
            <a:extLst>
              <a:ext uri="{28A0092B-C50C-407E-A947-70E740481C1C}">
                <a14:useLocalDpi xmlns:a14="http://schemas.microsoft.com/office/drawing/2010/main" val="0"/>
              </a:ext>
            </a:extLst>
          </a:blip>
          <a:srcRect l="941" t="2243" r="718" b="1035"/>
          <a:stretch>
            <a:fillRect/>
          </a:stretch>
        </p:blipFill>
        <p:spPr>
          <a:xfrm>
            <a:off x="1558461" y="291988"/>
            <a:ext cx="9075077" cy="5556362"/>
          </a:xfrm>
          <a:prstGeom prst="rect">
            <a:avLst/>
          </a:prstGeom>
          <a:ln w="19050">
            <a:solidFill>
              <a:schemeClr val="tx1"/>
            </a:solidFill>
            <a:miter lim="800000"/>
          </a:ln>
        </p:spPr>
      </p:pic>
    </p:spTree>
    <p:extLst>
      <p:ext uri="{BB962C8B-B14F-4D97-AF65-F5344CB8AC3E}">
        <p14:creationId xmlns:p14="http://schemas.microsoft.com/office/powerpoint/2010/main" val="9510833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8459">
        <p14:reveal/>
      </p:transition>
    </mc:Choice>
    <mc:Fallback xmlns="">
      <p:transition spd="slow" advClick="0" advTm="845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3385" y="13128"/>
            <a:ext cx="3620802" cy="6844872"/>
          </a:xfrm>
          <a:prstGeom prst="rect">
            <a:avLst/>
          </a:prstGeom>
          <a:gradFill>
            <a:gsLst>
              <a:gs pos="0">
                <a:srgbClr val="000000">
                  <a:alpha val="72000"/>
                </a:srgbClr>
              </a:gs>
              <a:gs pos="98000">
                <a:schemeClr val="accent1">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07414" y="0"/>
            <a:ext cx="8584585" cy="6400798"/>
          </a:xfrm>
          <a:prstGeom prst="rect">
            <a:avLst/>
          </a:prstGeom>
          <a:gradFill>
            <a:gsLst>
              <a:gs pos="0">
                <a:schemeClr val="accent1">
                  <a:lumMod val="75000"/>
                  <a:alpha val="50000"/>
                </a:schemeClr>
              </a:gs>
              <a:gs pos="99000">
                <a:srgbClr val="000000">
                  <a:alpha val="65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35682F0-7BC6-4526-8BFA-58EA002C8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348001" y="892771"/>
            <a:ext cx="4675167" cy="5009112"/>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43000">
                <a:schemeClr val="accent1">
                  <a:lumMod val="60000"/>
                  <a:lumOff val="40000"/>
                  <a:alpha val="0"/>
                </a:schemeClr>
              </a:gs>
              <a:gs pos="100000">
                <a:schemeClr val="accent1">
                  <a:alpha val="2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A0923DD8-B2BE-D975-3443-3942DD017E79}"/>
              </a:ext>
            </a:extLst>
          </p:cNvPr>
          <p:cNvSpPr>
            <a:spLocks noGrp="1"/>
          </p:cNvSpPr>
          <p:nvPr>
            <p:ph type="title"/>
          </p:nvPr>
        </p:nvSpPr>
        <p:spPr>
          <a:xfrm>
            <a:off x="4287535" y="1230526"/>
            <a:ext cx="7224342" cy="890587"/>
          </a:xfrm>
        </p:spPr>
        <p:txBody>
          <a:bodyPr vert="horz" lIns="91440" tIns="45720" rIns="91440" bIns="45720" rtlCol="0" anchor="b">
            <a:normAutofit/>
          </a:bodyPr>
          <a:lstStyle/>
          <a:p>
            <a:pPr algn="ctr"/>
            <a:r>
              <a:rPr lang="en-US" sz="4800" dirty="0">
                <a:solidFill>
                  <a:srgbClr val="FFFFFF"/>
                </a:solidFill>
              </a:rPr>
              <a:t>1909 – </a:t>
            </a:r>
            <a:r>
              <a:rPr lang="en-US" sz="4800" dirty="0" err="1">
                <a:solidFill>
                  <a:srgbClr val="FFFFFF"/>
                </a:solidFill>
              </a:rPr>
              <a:t>Arrivée</a:t>
            </a:r>
            <a:r>
              <a:rPr lang="en-US" sz="4800" dirty="0">
                <a:solidFill>
                  <a:srgbClr val="FFFFFF"/>
                </a:solidFill>
              </a:rPr>
              <a:t> du </a:t>
            </a:r>
            <a:r>
              <a:rPr lang="en-US" sz="4800" dirty="0" err="1">
                <a:solidFill>
                  <a:srgbClr val="FFFFFF"/>
                </a:solidFill>
              </a:rPr>
              <a:t>téléphone</a:t>
            </a:r>
            <a:endParaRPr lang="en-US" sz="4800" dirty="0">
              <a:solidFill>
                <a:srgbClr val="FFFFFF"/>
              </a:solidFill>
            </a:endParaRPr>
          </a:p>
        </p:txBody>
      </p:sp>
      <p:sp>
        <p:nvSpPr>
          <p:cNvPr id="17" name="Rectangle 16">
            <a:extLst>
              <a:ext uri="{FF2B5EF4-FFF2-40B4-BE49-F238E27FC236}">
                <a16:creationId xmlns:a16="http://schemas.microsoft.com/office/drawing/2014/main" id="{1F0DF0F3-0179-4A8A-92E0-932C473DA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89" y="13127"/>
            <a:ext cx="3620804" cy="6387672"/>
          </a:xfrm>
          <a:prstGeom prst="rect">
            <a:avLst/>
          </a:prstGeom>
          <a:gradFill>
            <a:gsLst>
              <a:gs pos="25000">
                <a:schemeClr val="accent1">
                  <a:lumMod val="75000"/>
                  <a:alpha val="0"/>
                </a:schemeClr>
              </a:gs>
              <a:gs pos="100000">
                <a:srgbClr val="000000">
                  <a:alpha val="5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Image 3">
            <a:extLst>
              <a:ext uri="{FF2B5EF4-FFF2-40B4-BE49-F238E27FC236}">
                <a16:creationId xmlns:a16="http://schemas.microsoft.com/office/drawing/2014/main" id="{40FFFD85-DB2C-C3BA-91D1-EADF855E9C07}"/>
              </a:ext>
            </a:extLst>
          </p:cNvPr>
          <p:cNvPicPr>
            <a:picLocks noChangeAspect="1"/>
          </p:cNvPicPr>
          <p:nvPr/>
        </p:nvPicPr>
        <p:blipFill>
          <a:blip r:embed="rId2"/>
          <a:srcRect l="11478" r="10380" b="-1"/>
          <a:stretch>
            <a:fillRect/>
          </a:stretch>
        </p:blipFill>
        <p:spPr>
          <a:xfrm>
            <a:off x="1037820" y="896184"/>
            <a:ext cx="2569597" cy="5051526"/>
          </a:xfrm>
          <a:custGeom>
            <a:avLst/>
            <a:gdLst/>
            <a:ahLst/>
            <a:cxnLst/>
            <a:rect l="l" t="t" r="r" b="b"/>
            <a:pathLst>
              <a:path w="2569597" h="5051526">
                <a:moveTo>
                  <a:pt x="2525763" y="0"/>
                </a:moveTo>
                <a:lnTo>
                  <a:pt x="2569597" y="2214"/>
                </a:lnTo>
                <a:lnTo>
                  <a:pt x="2569597" y="5049313"/>
                </a:lnTo>
                <a:lnTo>
                  <a:pt x="2525763" y="5051526"/>
                </a:lnTo>
                <a:cubicBezTo>
                  <a:pt x="1130823" y="5051526"/>
                  <a:pt x="0" y="3920703"/>
                  <a:pt x="0" y="2525763"/>
                </a:cubicBezTo>
                <a:cubicBezTo>
                  <a:pt x="0" y="1130823"/>
                  <a:pt x="1130823" y="0"/>
                  <a:pt x="2525763" y="0"/>
                </a:cubicBezTo>
                <a:close/>
              </a:path>
            </a:pathLst>
          </a:custGeom>
        </p:spPr>
      </p:pic>
    </p:spTree>
    <p:extLst>
      <p:ext uri="{BB962C8B-B14F-4D97-AF65-F5344CB8AC3E}">
        <p14:creationId xmlns:p14="http://schemas.microsoft.com/office/powerpoint/2010/main" val="2008741986"/>
      </p:ext>
    </p:extLst>
  </p:cSld>
  <p:clrMapOvr>
    <a:masterClrMapping/>
  </p:clrMapOvr>
  <mc:AlternateContent xmlns:mc="http://schemas.openxmlformats.org/markup-compatibility/2006" xmlns:p14="http://schemas.microsoft.com/office/powerpoint/2010/main">
    <mc:Choice Requires="p14">
      <p:transition spd="slow" p14:dur="3400" advClick="0" advTm="4728">
        <p14:reveal/>
      </p:transition>
    </mc:Choice>
    <mc:Fallback xmlns="">
      <p:transition spd="slow" advClick="0" advTm="472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FC3D2873-2194-4FB0-BFBA-7E7EEB984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7">
            <a:extLst>
              <a:ext uri="{FF2B5EF4-FFF2-40B4-BE49-F238E27FC236}">
                <a16:creationId xmlns:a16="http://schemas.microsoft.com/office/drawing/2014/main" id="{D98DD55F-78E8-BF2D-4240-56F6631F6905}"/>
              </a:ext>
            </a:extLst>
          </p:cNvPr>
          <p:cNvPicPr>
            <a:picLocks noChangeAspect="1"/>
          </p:cNvPicPr>
          <p:nvPr/>
        </p:nvPicPr>
        <p:blipFill>
          <a:blip r:embed="rId2">
            <a:extLst>
              <a:ext uri="{28A0092B-C50C-407E-A947-70E740481C1C}">
                <a14:useLocalDpi xmlns:a14="http://schemas.microsoft.com/office/drawing/2010/main" val="0"/>
              </a:ext>
            </a:extLst>
          </a:blip>
          <a:srcRect l="16312" r="9927" b="-4"/>
          <a:stretch>
            <a:fillRect/>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pic>
        <p:nvPicPr>
          <p:cNvPr id="6" name="Image 5">
            <a:extLst>
              <a:ext uri="{FF2B5EF4-FFF2-40B4-BE49-F238E27FC236}">
                <a16:creationId xmlns:a16="http://schemas.microsoft.com/office/drawing/2014/main" id="{B7AE5198-2AA2-9C83-A96D-1B89E36B036C}"/>
              </a:ext>
            </a:extLst>
          </p:cNvPr>
          <p:cNvPicPr>
            <a:picLocks noChangeAspect="1"/>
          </p:cNvPicPr>
          <p:nvPr/>
        </p:nvPicPr>
        <p:blipFill>
          <a:blip r:embed="rId3">
            <a:extLst>
              <a:ext uri="{28A0092B-C50C-407E-A947-70E740481C1C}">
                <a14:useLocalDpi xmlns:a14="http://schemas.microsoft.com/office/drawing/2010/main" val="0"/>
              </a:ext>
            </a:extLst>
          </a:blip>
          <a:srcRect l="12008" r="15957" b="-2"/>
          <a:stretch>
            <a:fillRect/>
          </a:stretch>
        </p:blipFill>
        <p:spPr>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4" name="Image 3">
            <a:extLst>
              <a:ext uri="{FF2B5EF4-FFF2-40B4-BE49-F238E27FC236}">
                <a16:creationId xmlns:a16="http://schemas.microsoft.com/office/drawing/2014/main" id="{87B5CD30-BF2D-83A0-4A5A-714A4EB7E417}"/>
              </a:ext>
            </a:extLst>
          </p:cNvPr>
          <p:cNvPicPr>
            <a:picLocks noChangeAspect="1"/>
          </p:cNvPicPr>
          <p:nvPr/>
        </p:nvPicPr>
        <p:blipFill>
          <a:blip r:embed="rId4">
            <a:extLst>
              <a:ext uri="{28A0092B-C50C-407E-A947-70E740481C1C}">
                <a14:useLocalDpi xmlns:a14="http://schemas.microsoft.com/office/drawing/2010/main" val="0"/>
              </a:ext>
            </a:extLst>
          </a:blip>
          <a:srcRect l="-2113" t="5910" r="5809" b="11093"/>
          <a:stretch>
            <a:fillRect/>
          </a:stretch>
        </p:blipFill>
        <p:spPr>
          <a:xfrm>
            <a:off x="5178110" y="3303651"/>
            <a:ext cx="7054440" cy="3963924"/>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p:spPr>
      </p:pic>
      <p:sp useBgFill="1">
        <p:nvSpPr>
          <p:cNvPr id="28" name="Freeform: Shape 27">
            <a:extLst>
              <a:ext uri="{FF2B5EF4-FFF2-40B4-BE49-F238E27FC236}">
                <a16:creationId xmlns:a16="http://schemas.microsoft.com/office/drawing/2014/main" id="{B228652A-FD81-4A3C-B164-2012BF4EE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7943" cy="6858000"/>
          </a:xfrm>
          <a:custGeom>
            <a:avLst/>
            <a:gdLst>
              <a:gd name="connsiteX0" fmla="*/ 0 w 5927943"/>
              <a:gd name="connsiteY0" fmla="*/ 0 h 6858000"/>
              <a:gd name="connsiteX1" fmla="*/ 5129522 w 5927943"/>
              <a:gd name="connsiteY1" fmla="*/ 0 h 6858000"/>
              <a:gd name="connsiteX2" fmla="*/ 5289639 w 5927943"/>
              <a:gd name="connsiteY2" fmla="*/ 323150 h 6858000"/>
              <a:gd name="connsiteX3" fmla="*/ 5927943 w 5927943"/>
              <a:gd name="connsiteY3" fmla="*/ 3476847 h 6858000"/>
              <a:gd name="connsiteX4" fmla="*/ 5289639 w 5927943"/>
              <a:gd name="connsiteY4" fmla="*/ 6630545 h 6858000"/>
              <a:gd name="connsiteX5" fmla="*/ 5176937 w 5927943"/>
              <a:gd name="connsiteY5" fmla="*/ 6858000 h 6858000"/>
              <a:gd name="connsiteX6" fmla="*/ 0 w 592794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7943" h="6858000">
                <a:moveTo>
                  <a:pt x="0" y="0"/>
                </a:moveTo>
                <a:lnTo>
                  <a:pt x="5129522" y="0"/>
                </a:lnTo>
                <a:lnTo>
                  <a:pt x="5289639" y="323150"/>
                </a:lnTo>
                <a:cubicBezTo>
                  <a:pt x="5692631" y="1223391"/>
                  <a:pt x="5927943" y="2308646"/>
                  <a:pt x="5927943" y="3476847"/>
                </a:cubicBezTo>
                <a:cubicBezTo>
                  <a:pt x="5927943" y="4645048"/>
                  <a:pt x="5692631" y="5730304"/>
                  <a:pt x="5289639" y="6630545"/>
                </a:cubicBezTo>
                <a:lnTo>
                  <a:pt x="517693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30" name="Freeform: Shape 29">
            <a:extLst>
              <a:ext uri="{FF2B5EF4-FFF2-40B4-BE49-F238E27FC236}">
                <a16:creationId xmlns:a16="http://schemas.microsoft.com/office/drawing/2014/main" id="{FE8F25D8-4980-4C67-9E0C-7BE94C9CBF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17310" cy="6858000"/>
          </a:xfrm>
          <a:custGeom>
            <a:avLst/>
            <a:gdLst>
              <a:gd name="connsiteX0" fmla="*/ 0 w 5917310"/>
              <a:gd name="connsiteY0" fmla="*/ 0 h 6858000"/>
              <a:gd name="connsiteX1" fmla="*/ 5118889 w 5917310"/>
              <a:gd name="connsiteY1" fmla="*/ 0 h 6858000"/>
              <a:gd name="connsiteX2" fmla="*/ 5279006 w 5917310"/>
              <a:gd name="connsiteY2" fmla="*/ 323150 h 6858000"/>
              <a:gd name="connsiteX3" fmla="*/ 5917310 w 5917310"/>
              <a:gd name="connsiteY3" fmla="*/ 3476847 h 6858000"/>
              <a:gd name="connsiteX4" fmla="*/ 5279006 w 5917310"/>
              <a:gd name="connsiteY4" fmla="*/ 6630545 h 6858000"/>
              <a:gd name="connsiteX5" fmla="*/ 5166304 w 5917310"/>
              <a:gd name="connsiteY5" fmla="*/ 6858000 h 6858000"/>
              <a:gd name="connsiteX6" fmla="*/ 0 w 591731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17310" h="6858000">
                <a:moveTo>
                  <a:pt x="0" y="0"/>
                </a:moveTo>
                <a:lnTo>
                  <a:pt x="5118889" y="0"/>
                </a:lnTo>
                <a:lnTo>
                  <a:pt x="5279006" y="323150"/>
                </a:lnTo>
                <a:cubicBezTo>
                  <a:pt x="5681998" y="1223391"/>
                  <a:pt x="5917310" y="2308646"/>
                  <a:pt x="5917310" y="3476847"/>
                </a:cubicBezTo>
                <a:cubicBezTo>
                  <a:pt x="5917310" y="4645048"/>
                  <a:pt x="5681998" y="5730304"/>
                  <a:pt x="5279006" y="6630545"/>
                </a:cubicBezTo>
                <a:lnTo>
                  <a:pt x="516630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5A82575B-85FD-976F-8E2F-128C9AC5A2CD}"/>
              </a:ext>
            </a:extLst>
          </p:cNvPr>
          <p:cNvSpPr>
            <a:spLocks noGrp="1"/>
          </p:cNvSpPr>
          <p:nvPr>
            <p:ph type="title"/>
          </p:nvPr>
        </p:nvSpPr>
        <p:spPr>
          <a:xfrm>
            <a:off x="448548" y="1763639"/>
            <a:ext cx="5020056" cy="2770632"/>
          </a:xfrm>
        </p:spPr>
        <p:txBody>
          <a:bodyPr vert="horz" lIns="91440" tIns="45720" rIns="91440" bIns="45720" rtlCol="0" anchor="b">
            <a:normAutofit/>
          </a:bodyPr>
          <a:lstStyle/>
          <a:p>
            <a:pPr algn="ctr"/>
            <a:r>
              <a:rPr lang="en-US" sz="3200" b="1" kern="1200" dirty="0">
                <a:solidFill>
                  <a:schemeClr val="tx1"/>
                </a:solidFill>
                <a:latin typeface="+mj-lt"/>
                <a:ea typeface="+mj-ea"/>
                <a:cs typeface="+mj-cs"/>
              </a:rPr>
              <a:t>1910</a:t>
            </a:r>
            <a:r>
              <a:rPr lang="en-US" sz="3200" kern="1200" dirty="0">
                <a:solidFill>
                  <a:schemeClr val="tx1"/>
                </a:solidFill>
                <a:latin typeface="+mj-lt"/>
                <a:ea typeface="+mj-ea"/>
                <a:cs typeface="+mj-cs"/>
              </a:rPr>
              <a:t> – 5 </a:t>
            </a:r>
            <a:r>
              <a:rPr lang="en-US" sz="3200" dirty="0"/>
              <a:t>stations de s</a:t>
            </a:r>
            <a:r>
              <a:rPr lang="en-US" sz="3200" kern="1200" dirty="0">
                <a:solidFill>
                  <a:schemeClr val="tx1"/>
                </a:solidFill>
                <a:latin typeface="+mj-lt"/>
                <a:ea typeface="+mj-ea"/>
                <a:cs typeface="+mj-cs"/>
              </a:rPr>
              <a:t>tatues </a:t>
            </a:r>
            <a:r>
              <a:rPr lang="en-US" sz="3200" kern="1200" dirty="0" err="1">
                <a:solidFill>
                  <a:schemeClr val="tx1"/>
                </a:solidFill>
                <a:latin typeface="+mj-lt"/>
                <a:ea typeface="+mj-ea"/>
                <a:cs typeface="+mj-cs"/>
              </a:rPr>
              <a:t>en</a:t>
            </a:r>
            <a:r>
              <a:rPr lang="en-US" sz="3200" kern="1200" dirty="0">
                <a:solidFill>
                  <a:schemeClr val="tx1"/>
                </a:solidFill>
                <a:latin typeface="+mj-lt"/>
                <a:ea typeface="+mj-ea"/>
                <a:cs typeface="+mj-cs"/>
              </a:rPr>
              <a:t> bronze au </a:t>
            </a:r>
            <a:r>
              <a:rPr lang="en-US" sz="3200" kern="1200" dirty="0" err="1">
                <a:solidFill>
                  <a:schemeClr val="tx1"/>
                </a:solidFill>
                <a:latin typeface="+mj-lt"/>
                <a:ea typeface="+mj-ea"/>
                <a:cs typeface="+mj-cs"/>
              </a:rPr>
              <a:t>calvaire</a:t>
            </a:r>
            <a:r>
              <a:rPr lang="en-US" sz="3200" kern="1200" dirty="0">
                <a:solidFill>
                  <a:schemeClr val="tx1"/>
                </a:solidFill>
                <a:latin typeface="+mj-lt"/>
                <a:ea typeface="+mj-ea"/>
                <a:cs typeface="+mj-cs"/>
              </a:rPr>
              <a:t>. Elles </a:t>
            </a:r>
            <a:r>
              <a:rPr lang="en-US" sz="3200" kern="1200" dirty="0" err="1">
                <a:solidFill>
                  <a:schemeClr val="tx1"/>
                </a:solidFill>
                <a:latin typeface="+mj-lt"/>
                <a:ea typeface="+mj-ea"/>
                <a:cs typeface="+mj-cs"/>
              </a:rPr>
              <a:t>ont</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été</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réalisées</a:t>
            </a:r>
            <a:r>
              <a:rPr lang="en-US" sz="3200" kern="1200" dirty="0">
                <a:solidFill>
                  <a:schemeClr val="tx1"/>
                </a:solidFill>
                <a:latin typeface="+mj-lt"/>
                <a:ea typeface="+mj-ea"/>
                <a:cs typeface="+mj-cs"/>
              </a:rPr>
              <a:t> </a:t>
            </a:r>
            <a:r>
              <a:rPr lang="en-US" sz="3200" kern="1200" dirty="0" err="1">
                <a:solidFill>
                  <a:schemeClr val="tx1"/>
                </a:solidFill>
                <a:latin typeface="+mj-lt"/>
                <a:ea typeface="+mj-ea"/>
                <a:cs typeface="+mj-cs"/>
              </a:rPr>
              <a:t>en</a:t>
            </a:r>
            <a:r>
              <a:rPr lang="en-US" sz="3200" kern="1200" dirty="0">
                <a:solidFill>
                  <a:schemeClr val="tx1"/>
                </a:solidFill>
                <a:latin typeface="+mj-lt"/>
                <a:ea typeface="+mj-ea"/>
                <a:cs typeface="+mj-cs"/>
              </a:rPr>
              <a:t> France.</a:t>
            </a:r>
            <a:br>
              <a:rPr lang="en-US" sz="3200" kern="1200" dirty="0">
                <a:solidFill>
                  <a:schemeClr val="tx1"/>
                </a:solidFill>
                <a:latin typeface="+mj-lt"/>
                <a:ea typeface="+mj-ea"/>
                <a:cs typeface="+mj-cs"/>
              </a:rPr>
            </a:br>
            <a:br>
              <a:rPr lang="en-US" sz="3200" kern="1200" dirty="0">
                <a:solidFill>
                  <a:schemeClr val="tx1"/>
                </a:solidFill>
                <a:latin typeface="+mj-lt"/>
                <a:ea typeface="+mj-ea"/>
                <a:cs typeface="+mj-cs"/>
              </a:rPr>
            </a:br>
            <a:r>
              <a:rPr lang="en-US" sz="3200" kern="1200" dirty="0">
                <a:solidFill>
                  <a:schemeClr val="tx1"/>
                </a:solidFill>
                <a:latin typeface="+mj-lt"/>
                <a:ea typeface="+mj-ea"/>
                <a:cs typeface="+mj-cs"/>
              </a:rPr>
              <a:t>Le 2e </a:t>
            </a:r>
            <a:r>
              <a:rPr lang="en-US" sz="3200" kern="1200" dirty="0" err="1">
                <a:solidFill>
                  <a:schemeClr val="tx1"/>
                </a:solidFill>
                <a:latin typeface="+mj-lt"/>
                <a:ea typeface="+mj-ea"/>
                <a:cs typeface="+mj-cs"/>
              </a:rPr>
              <a:t>chargement</a:t>
            </a:r>
            <a:r>
              <a:rPr lang="en-US" sz="3200" kern="1200" dirty="0">
                <a:solidFill>
                  <a:schemeClr val="tx1"/>
                </a:solidFill>
                <a:latin typeface="+mj-lt"/>
                <a:ea typeface="+mj-ea"/>
                <a:cs typeface="+mj-cs"/>
              </a:rPr>
              <a:t> a </a:t>
            </a:r>
            <a:r>
              <a:rPr lang="en-US" sz="3200" kern="1200" dirty="0" err="1">
                <a:solidFill>
                  <a:schemeClr val="tx1"/>
                </a:solidFill>
                <a:latin typeface="+mj-lt"/>
                <a:ea typeface="+mj-ea"/>
                <a:cs typeface="+mj-cs"/>
              </a:rPr>
              <a:t>coulé</a:t>
            </a:r>
            <a:r>
              <a:rPr lang="en-US" sz="3200" kern="1200" dirty="0">
                <a:solidFill>
                  <a:schemeClr val="tx1"/>
                </a:solidFill>
                <a:latin typeface="+mj-lt"/>
                <a:ea typeface="+mj-ea"/>
                <a:cs typeface="+mj-cs"/>
              </a:rPr>
              <a:t> dans </a:t>
            </a:r>
            <a:r>
              <a:rPr lang="en-US" sz="3200" kern="1200" dirty="0" err="1">
                <a:solidFill>
                  <a:schemeClr val="tx1"/>
                </a:solidFill>
                <a:latin typeface="+mj-lt"/>
                <a:ea typeface="+mj-ea"/>
                <a:cs typeface="+mj-cs"/>
              </a:rPr>
              <a:t>l’Atlantique</a:t>
            </a:r>
            <a:r>
              <a:rPr lang="en-US" sz="3200" kern="1200" dirty="0">
                <a:solidFill>
                  <a:schemeClr val="tx1"/>
                </a:solidFill>
                <a:latin typeface="+mj-lt"/>
                <a:ea typeface="+mj-ea"/>
                <a:cs typeface="+mj-cs"/>
              </a:rPr>
              <a:t>.</a:t>
            </a:r>
          </a:p>
        </p:txBody>
      </p:sp>
      <p:sp>
        <p:nvSpPr>
          <p:cNvPr id="32" name="Rectangle 31">
            <a:extLst>
              <a:ext uri="{FF2B5EF4-FFF2-40B4-BE49-F238E27FC236}">
                <a16:creationId xmlns:a16="http://schemas.microsoft.com/office/drawing/2014/main" id="{1A214C69-1234-4E5D-91CD-BEA002042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F86E49C8-40C0-4E80-BAC0-9A66298F1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98" y="4461119"/>
            <a:ext cx="501907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115788"/>
      </p:ext>
    </p:extLst>
  </p:cSld>
  <p:clrMapOvr>
    <a:masterClrMapping/>
  </p:clrMapOvr>
  <mc:AlternateContent xmlns:mc="http://schemas.openxmlformats.org/markup-compatibility/2006" xmlns:p14="http://schemas.microsoft.com/office/powerpoint/2010/main">
    <mc:Choice Requires="p14">
      <p:transition spd="slow" p14:dur="3400" advClick="0" advTm="8223">
        <p14:reveal/>
      </p:transition>
    </mc:Choice>
    <mc:Fallback xmlns="">
      <p:transition spd="slow" advClick="0" advTm="82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39BCA50-5C8B-4034-853C-B29176644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6" name="Rectangle 15">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Image 5">
            <a:extLst>
              <a:ext uri="{FF2B5EF4-FFF2-40B4-BE49-F238E27FC236}">
                <a16:creationId xmlns:a16="http://schemas.microsoft.com/office/drawing/2014/main" id="{7DE54AE6-B9DF-8089-C5AD-4192D3A4756C}"/>
              </a:ext>
            </a:extLst>
          </p:cNvPr>
          <p:cNvPicPr>
            <a:picLocks noChangeAspect="1"/>
          </p:cNvPicPr>
          <p:nvPr/>
        </p:nvPicPr>
        <p:blipFill>
          <a:blip r:embed="rId3"/>
          <a:srcRect r="-158"/>
          <a:stretch>
            <a:fillRect/>
          </a:stretch>
        </p:blipFill>
        <p:spPr>
          <a:xfrm>
            <a:off x="341377" y="1521746"/>
            <a:ext cx="3843579" cy="4509114"/>
          </a:xfrm>
          <a:prstGeom prst="rect">
            <a:avLst/>
          </a:prstGeom>
          <a:ln>
            <a:noFill/>
          </a:ln>
          <a:effectLst>
            <a:outerShdw blurRad="190500" algn="tl" rotWithShape="0">
              <a:srgbClr val="000000">
                <a:alpha val="70000"/>
              </a:srgbClr>
            </a:outerShdw>
          </a:effectLst>
        </p:spPr>
      </p:pic>
      <p:pic>
        <p:nvPicPr>
          <p:cNvPr id="4" name="Image 3">
            <a:extLst>
              <a:ext uri="{FF2B5EF4-FFF2-40B4-BE49-F238E27FC236}">
                <a16:creationId xmlns:a16="http://schemas.microsoft.com/office/drawing/2014/main" id="{6511F98E-1113-7A37-9DA3-E3A283AF4BE5}"/>
              </a:ext>
            </a:extLst>
          </p:cNvPr>
          <p:cNvPicPr>
            <a:picLocks noChangeAspect="1"/>
          </p:cNvPicPr>
          <p:nvPr/>
        </p:nvPicPr>
        <p:blipFill>
          <a:blip r:embed="rId4"/>
          <a:srcRect r="2" b="29079"/>
          <a:stretch>
            <a:fillRect/>
          </a:stretch>
        </p:blipFill>
        <p:spPr>
          <a:xfrm>
            <a:off x="8465102" y="1521746"/>
            <a:ext cx="3385521" cy="4509114"/>
          </a:xfrm>
          <a:prstGeom prst="rect">
            <a:avLst/>
          </a:prstGeom>
          <a:ln>
            <a:noFill/>
          </a:ln>
          <a:effectLst>
            <a:outerShdw blurRad="190500" algn="tl" rotWithShape="0">
              <a:srgbClr val="000000">
                <a:alpha val="70000"/>
              </a:srgbClr>
            </a:outerShdw>
          </a:effectLst>
        </p:spPr>
      </p:pic>
      <p:pic>
        <p:nvPicPr>
          <p:cNvPr id="8" name="Image 7">
            <a:extLst>
              <a:ext uri="{FF2B5EF4-FFF2-40B4-BE49-F238E27FC236}">
                <a16:creationId xmlns:a16="http://schemas.microsoft.com/office/drawing/2014/main" id="{97CDF001-EEF2-A68C-F2C2-9E40071A06CF}"/>
              </a:ext>
            </a:extLst>
          </p:cNvPr>
          <p:cNvPicPr>
            <a:picLocks noChangeAspect="1"/>
          </p:cNvPicPr>
          <p:nvPr/>
        </p:nvPicPr>
        <p:blipFill>
          <a:blip r:embed="rId5"/>
          <a:srcRect t="698" b="18614"/>
          <a:stretch>
            <a:fillRect/>
          </a:stretch>
        </p:blipFill>
        <p:spPr>
          <a:xfrm>
            <a:off x="4526333" y="1521746"/>
            <a:ext cx="3576507" cy="4509114"/>
          </a:xfrm>
          <a:prstGeom prst="rect">
            <a:avLst/>
          </a:prstGeom>
          <a:ln>
            <a:noFill/>
          </a:ln>
          <a:effectLst>
            <a:outerShdw blurRad="190500" algn="tl" rotWithShape="0">
              <a:srgbClr val="000000">
                <a:alpha val="70000"/>
              </a:srgbClr>
            </a:outerShdw>
          </a:effectLst>
        </p:spPr>
      </p:pic>
      <p:sp>
        <p:nvSpPr>
          <p:cNvPr id="5" name="Titre 4">
            <a:extLst>
              <a:ext uri="{FF2B5EF4-FFF2-40B4-BE49-F238E27FC236}">
                <a16:creationId xmlns:a16="http://schemas.microsoft.com/office/drawing/2014/main" id="{F7B39787-C62A-C960-E6DD-436981559843}"/>
              </a:ext>
            </a:extLst>
          </p:cNvPr>
          <p:cNvSpPr>
            <a:spLocks noGrp="1"/>
          </p:cNvSpPr>
          <p:nvPr>
            <p:ph type="title"/>
          </p:nvPr>
        </p:nvSpPr>
        <p:spPr>
          <a:xfrm>
            <a:off x="1052205" y="352092"/>
            <a:ext cx="10087589" cy="817562"/>
          </a:xfrm>
        </p:spPr>
        <p:txBody>
          <a:bodyPr>
            <a:normAutofit/>
          </a:bodyPr>
          <a:lstStyle/>
          <a:p>
            <a:pPr algn="ctr"/>
            <a:r>
              <a:rPr lang="en-US" sz="3600" b="1" dirty="0"/>
              <a:t>Le </a:t>
            </a:r>
            <a:r>
              <a:rPr lang="en-US" sz="3600" b="1" dirty="0" err="1"/>
              <a:t>calvaire</a:t>
            </a:r>
            <a:r>
              <a:rPr lang="en-US" sz="3600" b="1" dirty="0"/>
              <a:t> sera un lieu de </a:t>
            </a:r>
            <a:r>
              <a:rPr lang="en-US" sz="3600" b="1" dirty="0" err="1"/>
              <a:t>pélérinage</a:t>
            </a:r>
            <a:r>
              <a:rPr lang="en-US" sz="3600" b="1" dirty="0"/>
              <a:t> très </a:t>
            </a:r>
            <a:r>
              <a:rPr lang="en-US" sz="3600" b="1" dirty="0" err="1"/>
              <a:t>populaire</a:t>
            </a:r>
            <a:endParaRPr lang="fr-CA" sz="3600" dirty="0"/>
          </a:p>
        </p:txBody>
      </p:sp>
    </p:spTree>
    <p:extLst>
      <p:ext uri="{BB962C8B-B14F-4D97-AF65-F5344CB8AC3E}">
        <p14:creationId xmlns:p14="http://schemas.microsoft.com/office/powerpoint/2010/main" val="983818988"/>
      </p:ext>
    </p:extLst>
  </p:cSld>
  <p:clrMapOvr>
    <a:masterClrMapping/>
  </p:clrMapOvr>
  <mc:AlternateContent xmlns:mc="http://schemas.openxmlformats.org/markup-compatibility/2006" xmlns:p14="http://schemas.microsoft.com/office/powerpoint/2010/main">
    <mc:Choice Requires="p14">
      <p:transition spd="slow" p14:dur="3400" advClick="0" advTm="12849">
        <p14:reveal/>
      </p:transition>
    </mc:Choice>
    <mc:Fallback xmlns="">
      <p:transition spd="slow" advClick="0" advTm="12849">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CA2666-70EA-9396-8DDA-488C957E5DB0}"/>
              </a:ext>
            </a:extLst>
          </p:cNvPr>
          <p:cNvSpPr>
            <a:spLocks noGrp="1"/>
          </p:cNvSpPr>
          <p:nvPr>
            <p:ph type="title"/>
          </p:nvPr>
        </p:nvSpPr>
        <p:spPr>
          <a:xfrm>
            <a:off x="666856" y="1388502"/>
            <a:ext cx="2625436" cy="649826"/>
          </a:xfrm>
        </p:spPr>
        <p:txBody>
          <a:bodyPr>
            <a:normAutofit/>
          </a:bodyPr>
          <a:lstStyle/>
          <a:p>
            <a:r>
              <a:rPr lang="fr-CA" sz="2000" b="1" dirty="0"/>
              <a:t>Le Devoir – mars 1916</a:t>
            </a:r>
          </a:p>
        </p:txBody>
      </p:sp>
      <p:pic>
        <p:nvPicPr>
          <p:cNvPr id="4" name="Image 3">
            <a:extLst>
              <a:ext uri="{FF2B5EF4-FFF2-40B4-BE49-F238E27FC236}">
                <a16:creationId xmlns:a16="http://schemas.microsoft.com/office/drawing/2014/main" id="{86E773B4-EEE0-5C8A-0A47-59EFDAF005CF}"/>
              </a:ext>
            </a:extLst>
          </p:cNvPr>
          <p:cNvPicPr>
            <a:picLocks noChangeAspect="1"/>
          </p:cNvPicPr>
          <p:nvPr/>
        </p:nvPicPr>
        <p:blipFill>
          <a:blip r:embed="rId2"/>
          <a:stretch>
            <a:fillRect/>
          </a:stretch>
        </p:blipFill>
        <p:spPr>
          <a:xfrm>
            <a:off x="285750" y="1943000"/>
            <a:ext cx="3562350" cy="3669651"/>
          </a:xfrm>
          <a:prstGeom prst="rect">
            <a:avLst/>
          </a:prstGeom>
          <a:ln>
            <a:noFill/>
          </a:ln>
          <a:effectLst>
            <a:outerShdw blurRad="190500" algn="tl" rotWithShape="0">
              <a:srgbClr val="000000">
                <a:alpha val="70000"/>
              </a:srgbClr>
            </a:outerShdw>
          </a:effectLst>
        </p:spPr>
      </p:pic>
      <p:pic>
        <p:nvPicPr>
          <p:cNvPr id="6" name="Image 5">
            <a:extLst>
              <a:ext uri="{FF2B5EF4-FFF2-40B4-BE49-F238E27FC236}">
                <a16:creationId xmlns:a16="http://schemas.microsoft.com/office/drawing/2014/main" id="{E298BB54-CABB-D59E-EEE2-997EDC05E0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5446" y="1209675"/>
            <a:ext cx="7761754" cy="50453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ZoneTexte 2">
            <a:extLst>
              <a:ext uri="{FF2B5EF4-FFF2-40B4-BE49-F238E27FC236}">
                <a16:creationId xmlns:a16="http://schemas.microsoft.com/office/drawing/2014/main" id="{7D3FE288-14C3-0E9A-130D-6CF9244C520C}"/>
              </a:ext>
            </a:extLst>
          </p:cNvPr>
          <p:cNvSpPr txBox="1"/>
          <p:nvPr/>
        </p:nvSpPr>
        <p:spPr>
          <a:xfrm>
            <a:off x="737118" y="345233"/>
            <a:ext cx="10646229" cy="584775"/>
          </a:xfrm>
          <a:prstGeom prst="rect">
            <a:avLst/>
          </a:prstGeom>
          <a:noFill/>
        </p:spPr>
        <p:txBody>
          <a:bodyPr wrap="square" rtlCol="0">
            <a:spAutoFit/>
          </a:bodyPr>
          <a:lstStyle/>
          <a:p>
            <a:pPr algn="ctr"/>
            <a:r>
              <a:rPr lang="fr-CA" sz="3200" b="1" dirty="0"/>
              <a:t>1916</a:t>
            </a:r>
            <a:r>
              <a:rPr lang="fr-CA" sz="3200" dirty="0"/>
              <a:t> – Incendie majeur sur la rue du château</a:t>
            </a:r>
          </a:p>
        </p:txBody>
      </p:sp>
    </p:spTree>
    <p:extLst>
      <p:ext uri="{BB962C8B-B14F-4D97-AF65-F5344CB8AC3E}">
        <p14:creationId xmlns:p14="http://schemas.microsoft.com/office/powerpoint/2010/main" val="4173942708"/>
      </p:ext>
    </p:extLst>
  </p:cSld>
  <p:clrMapOvr>
    <a:masterClrMapping/>
  </p:clrMapOvr>
  <mc:AlternateContent xmlns:mc="http://schemas.openxmlformats.org/markup-compatibility/2006" xmlns:p14="http://schemas.microsoft.com/office/powerpoint/2010/main">
    <mc:Choice Requires="p14">
      <p:transition spd="slow" p14:dur="3400" advClick="0" advTm="7700">
        <p14:reveal/>
      </p:transition>
    </mc:Choice>
    <mc:Fallback xmlns="">
      <p:transition spd="slow" advClick="0" advTm="77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1D0B1DBA-847E-D764-327F-03A0821BBAC0}"/>
              </a:ext>
            </a:extLst>
          </p:cNvPr>
          <p:cNvPicPr>
            <a:picLocks noChangeAspect="1"/>
          </p:cNvPicPr>
          <p:nvPr/>
        </p:nvPicPr>
        <p:blipFill>
          <a:blip r:embed="rId2"/>
          <a:srcRect b="6306"/>
          <a:stretch>
            <a:fillRect/>
          </a:stretch>
        </p:blipFill>
        <p:spPr>
          <a:xfrm>
            <a:off x="457200" y="457200"/>
            <a:ext cx="11277600" cy="594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79697205"/>
      </p:ext>
    </p:extLst>
  </p:cSld>
  <p:clrMapOvr>
    <a:masterClrMapping/>
  </p:clrMapOvr>
  <mc:AlternateContent xmlns:mc="http://schemas.openxmlformats.org/markup-compatibility/2006">
    <mc:Choice xmlns:p14="http://schemas.microsoft.com/office/powerpoint/2010/main" Requires="p14">
      <p:transition spd="slow" p14:dur="3400" advClick="0" advTm="5000">
        <p14:reveal/>
      </p:transition>
    </mc:Choice>
    <mc:Fallback>
      <p:transition spd="slow" advClick="0" advTm="5000">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F33BD1-EDF4-27A4-D083-11773202AFD8}"/>
              </a:ext>
            </a:extLst>
          </p:cNvPr>
          <p:cNvSpPr>
            <a:spLocks noGrp="1"/>
          </p:cNvSpPr>
          <p:nvPr>
            <p:ph type="title"/>
          </p:nvPr>
        </p:nvSpPr>
        <p:spPr>
          <a:xfrm>
            <a:off x="2822170" y="298451"/>
            <a:ext cx="6547659" cy="635000"/>
          </a:xfrm>
        </p:spPr>
        <p:txBody>
          <a:bodyPr>
            <a:normAutofit fontScale="90000"/>
          </a:bodyPr>
          <a:lstStyle/>
          <a:p>
            <a:pPr algn="ctr"/>
            <a:r>
              <a:rPr lang="fr-CA" sz="4000" b="1" dirty="0"/>
              <a:t>1920 - Magasin général Gauthier</a:t>
            </a:r>
          </a:p>
        </p:txBody>
      </p:sp>
      <p:pic>
        <p:nvPicPr>
          <p:cNvPr id="4" name="Image 3">
            <a:extLst>
              <a:ext uri="{FF2B5EF4-FFF2-40B4-BE49-F238E27FC236}">
                <a16:creationId xmlns:a16="http://schemas.microsoft.com/office/drawing/2014/main" id="{9209D78A-A16A-2861-1E8C-04273A2426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475" y="1059880"/>
            <a:ext cx="9417628" cy="5385369"/>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275541249"/>
      </p:ext>
    </p:extLst>
  </p:cSld>
  <p:clrMapOvr>
    <a:masterClrMapping/>
  </p:clrMapOvr>
  <mc:AlternateContent xmlns:mc="http://schemas.openxmlformats.org/markup-compatibility/2006" xmlns:p14="http://schemas.microsoft.com/office/powerpoint/2010/main">
    <mc:Choice Requires="p14">
      <p:transition spd="slow" p14:dur="3400" advClick="0" advTm="4128">
        <p14:reveal/>
      </p:transition>
    </mc:Choice>
    <mc:Fallback xmlns="">
      <p:transition spd="slow" advClick="0" advTm="4128">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C53986-AC25-CCB6-D960-B43B0226AF9C}"/>
              </a:ext>
            </a:extLst>
          </p:cNvPr>
          <p:cNvSpPr>
            <a:spLocks noGrp="1"/>
          </p:cNvSpPr>
          <p:nvPr>
            <p:ph type="title"/>
          </p:nvPr>
        </p:nvSpPr>
        <p:spPr>
          <a:xfrm>
            <a:off x="2205037" y="193675"/>
            <a:ext cx="7781925" cy="1325563"/>
          </a:xfrm>
        </p:spPr>
        <p:txBody>
          <a:bodyPr>
            <a:normAutofit/>
          </a:bodyPr>
          <a:lstStyle/>
          <a:p>
            <a:pPr algn="ctr"/>
            <a:r>
              <a:rPr lang="fr-CA" sz="3600" b="1" dirty="0"/>
              <a:t>1924 - L’orphelinat est pris en charge </a:t>
            </a:r>
            <a:br>
              <a:rPr lang="fr-CA" sz="3600" b="1" dirty="0"/>
            </a:br>
            <a:r>
              <a:rPr lang="fr-CA" sz="3600" b="1" dirty="0"/>
              <a:t>par les frères N.D. de la miséricorde</a:t>
            </a:r>
          </a:p>
        </p:txBody>
      </p:sp>
      <p:pic>
        <p:nvPicPr>
          <p:cNvPr id="4" name="Image 3">
            <a:extLst>
              <a:ext uri="{FF2B5EF4-FFF2-40B4-BE49-F238E27FC236}">
                <a16:creationId xmlns:a16="http://schemas.microsoft.com/office/drawing/2014/main" id="{C767A1FE-84E4-07A9-E5D2-523FE32CBA70}"/>
              </a:ext>
            </a:extLst>
          </p:cNvPr>
          <p:cNvPicPr>
            <a:picLocks noChangeAspect="1"/>
          </p:cNvPicPr>
          <p:nvPr/>
        </p:nvPicPr>
        <p:blipFill>
          <a:blip r:embed="rId2"/>
          <a:stretch>
            <a:fillRect/>
          </a:stretch>
        </p:blipFill>
        <p:spPr>
          <a:xfrm>
            <a:off x="1418301" y="1519238"/>
            <a:ext cx="9355398" cy="494823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7579479"/>
      </p:ext>
    </p:extLst>
  </p:cSld>
  <p:clrMapOvr>
    <a:masterClrMapping/>
  </p:clrMapOvr>
  <mc:AlternateContent xmlns:mc="http://schemas.openxmlformats.org/markup-compatibility/2006" xmlns:p14="http://schemas.microsoft.com/office/powerpoint/2010/main">
    <mc:Choice Requires="p14">
      <p:transition spd="slow" p14:dur="3400" advClick="0" advTm="4325">
        <p14:reveal/>
      </p:transition>
    </mc:Choice>
    <mc:Fallback xmlns="">
      <p:transition spd="slow" advClick="0" advTm="4325">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7CAB30-F20E-AE61-6A4D-763E95BF97D2}"/>
              </a:ext>
            </a:extLst>
          </p:cNvPr>
          <p:cNvSpPr>
            <a:spLocks noGrp="1"/>
          </p:cNvSpPr>
          <p:nvPr>
            <p:ph type="title"/>
          </p:nvPr>
        </p:nvSpPr>
        <p:spPr>
          <a:xfrm>
            <a:off x="752475" y="259607"/>
            <a:ext cx="10515600" cy="1325563"/>
          </a:xfrm>
        </p:spPr>
        <p:txBody>
          <a:bodyPr>
            <a:normAutofit/>
          </a:bodyPr>
          <a:lstStyle/>
          <a:p>
            <a:pPr algn="ctr"/>
            <a:r>
              <a:rPr lang="fr-CA" sz="3600" b="1" dirty="0"/>
              <a:t>1924</a:t>
            </a:r>
            <a:r>
              <a:rPr lang="fr-CA" sz="3600" dirty="0"/>
              <a:t> – La voie ferrée est prolongée jusqu’à St-Rémi. </a:t>
            </a:r>
            <a:br>
              <a:rPr lang="fr-CA" sz="3600" dirty="0"/>
            </a:br>
            <a:r>
              <a:rPr lang="fr-CA" sz="3600" dirty="0"/>
              <a:t>Ce qui contribuera au développement de Gray Valley</a:t>
            </a:r>
          </a:p>
        </p:txBody>
      </p:sp>
      <p:pic>
        <p:nvPicPr>
          <p:cNvPr id="4" name="Image 3">
            <a:extLst>
              <a:ext uri="{FF2B5EF4-FFF2-40B4-BE49-F238E27FC236}">
                <a16:creationId xmlns:a16="http://schemas.microsoft.com/office/drawing/2014/main" id="{E55F62ED-2FFD-ED89-3C52-4617479B68D7}"/>
              </a:ext>
            </a:extLst>
          </p:cNvPr>
          <p:cNvPicPr>
            <a:picLocks noChangeAspect="1"/>
          </p:cNvPicPr>
          <p:nvPr/>
        </p:nvPicPr>
        <p:blipFill>
          <a:blip r:embed="rId2"/>
          <a:stretch>
            <a:fillRect/>
          </a:stretch>
        </p:blipFill>
        <p:spPr>
          <a:xfrm>
            <a:off x="1648209" y="1643063"/>
            <a:ext cx="8724132" cy="49077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8072104"/>
      </p:ext>
    </p:extLst>
  </p:cSld>
  <p:clrMapOvr>
    <a:masterClrMapping/>
  </p:clrMapOvr>
  <mc:AlternateContent xmlns:mc="http://schemas.openxmlformats.org/markup-compatibility/2006" xmlns:p14="http://schemas.microsoft.com/office/powerpoint/2010/main">
    <mc:Choice Requires="p14">
      <p:transition spd="slow" p14:dur="3400" advClick="0" advTm="4859">
        <p14:reveal/>
      </p:transition>
    </mc:Choice>
    <mc:Fallback xmlns="">
      <p:transition spd="slow" advClick="0" advTm="4859">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64CF9323-4DF7-7498-47A8-97CBE6BF3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752" y="457200"/>
            <a:ext cx="5958496" cy="59436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883676073"/>
      </p:ext>
    </p:extLst>
  </p:cSld>
  <p:clrMapOvr>
    <a:masterClrMapping/>
  </p:clrMapOvr>
  <mc:AlternateContent xmlns:mc="http://schemas.openxmlformats.org/markup-compatibility/2006" xmlns:p14="http://schemas.microsoft.com/office/powerpoint/2010/main">
    <mc:Choice Requires="p14">
      <p:transition spd="slow" p14:dur="3400" advClick="0" advTm="2695">
        <p14:reveal/>
      </p:transition>
    </mc:Choice>
    <mc:Fallback xmlns="">
      <p:transition spd="slow" advClick="0" advTm="2695">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672364-EBD2-EB1C-E994-1386E3FF25A8}"/>
              </a:ext>
            </a:extLst>
          </p:cNvPr>
          <p:cNvSpPr>
            <a:spLocks noGrp="1"/>
          </p:cNvSpPr>
          <p:nvPr>
            <p:ph type="title"/>
          </p:nvPr>
        </p:nvSpPr>
        <p:spPr>
          <a:xfrm>
            <a:off x="640080" y="5643562"/>
            <a:ext cx="10911840" cy="640081"/>
          </a:xfrm>
        </p:spPr>
        <p:txBody>
          <a:bodyPr>
            <a:normAutofit/>
          </a:bodyPr>
          <a:lstStyle/>
          <a:p>
            <a:pPr algn="ctr"/>
            <a:r>
              <a:rPr lang="fr-CA" sz="3200" dirty="0">
                <a:solidFill>
                  <a:schemeClr val="bg1"/>
                </a:solidFill>
              </a:rPr>
              <a:t>Fromagerie de Gray Valley</a:t>
            </a:r>
          </a:p>
        </p:txBody>
      </p:sp>
      <p:pic>
        <p:nvPicPr>
          <p:cNvPr id="4" name="Image 3">
            <a:extLst>
              <a:ext uri="{FF2B5EF4-FFF2-40B4-BE49-F238E27FC236}">
                <a16:creationId xmlns:a16="http://schemas.microsoft.com/office/drawing/2014/main" id="{CE2C2C37-840A-A9B7-0872-A078B22A1EAC}"/>
              </a:ext>
            </a:extLst>
          </p:cNvPr>
          <p:cNvPicPr>
            <a:picLocks noChangeAspect="1"/>
          </p:cNvPicPr>
          <p:nvPr/>
        </p:nvPicPr>
        <p:blipFill>
          <a:blip r:embed="rId2">
            <a:extLst>
              <a:ext uri="{28A0092B-C50C-407E-A947-70E740481C1C}">
                <a14:useLocalDpi xmlns:a14="http://schemas.microsoft.com/office/drawing/2010/main" val="0"/>
              </a:ext>
            </a:extLst>
          </a:blip>
          <a:srcRect t="37271" r="1" b="6621"/>
          <a:stretch>
            <a:fillRect/>
          </a:stretch>
        </p:blipFill>
        <p:spPr>
          <a:xfrm>
            <a:off x="464949" y="574357"/>
            <a:ext cx="11262101" cy="4992052"/>
          </a:xfrm>
          <a:prstGeom prst="rect">
            <a:avLst/>
          </a:prstGeom>
          <a:ln w="19050">
            <a:solidFill>
              <a:schemeClr val="tx1"/>
            </a:solidFill>
            <a:miter lim="800000"/>
          </a:ln>
        </p:spPr>
      </p:pic>
    </p:spTree>
    <p:extLst>
      <p:ext uri="{BB962C8B-B14F-4D97-AF65-F5344CB8AC3E}">
        <p14:creationId xmlns:p14="http://schemas.microsoft.com/office/powerpoint/2010/main" val="23901290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5249">
        <p14:reveal/>
      </p:transition>
    </mc:Choice>
    <mc:Fallback xmlns="">
      <p:transition spd="slow" advClick="0" advTm="52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983B01B-CCED-2A09-6E8A-D2FD90EBDB07}"/>
              </a:ext>
            </a:extLst>
          </p:cNvPr>
          <p:cNvSpPr>
            <a:spLocks noGrp="1"/>
          </p:cNvSpPr>
          <p:nvPr>
            <p:ph type="title"/>
          </p:nvPr>
        </p:nvSpPr>
        <p:spPr>
          <a:xfrm>
            <a:off x="942975" y="1938690"/>
            <a:ext cx="2838450" cy="2547257"/>
          </a:xfrm>
          <a:noFill/>
        </p:spPr>
        <p:txBody>
          <a:bodyPr anchor="ctr">
            <a:normAutofit fontScale="90000"/>
          </a:bodyPr>
          <a:lstStyle/>
          <a:p>
            <a:pPr algn="ctr"/>
            <a:r>
              <a:rPr lang="fr-CA" sz="5300" b="1" dirty="0">
                <a:solidFill>
                  <a:srgbClr val="FFFFFF"/>
                </a:solidFill>
              </a:rPr>
              <a:t>1926</a:t>
            </a:r>
            <a:br>
              <a:rPr lang="fr-CA" sz="3600" b="1" dirty="0">
                <a:solidFill>
                  <a:srgbClr val="FFFFFF"/>
                </a:solidFill>
              </a:rPr>
            </a:br>
            <a:br>
              <a:rPr lang="fr-CA" sz="3600" b="1" dirty="0">
                <a:solidFill>
                  <a:srgbClr val="FFFFFF"/>
                </a:solidFill>
              </a:rPr>
            </a:br>
            <a:r>
              <a:rPr lang="fr-CA" sz="3600" b="1" dirty="0">
                <a:solidFill>
                  <a:srgbClr val="FFFFFF"/>
                </a:solidFill>
              </a:rPr>
              <a:t>La municipalité d’Huberdeau est créée</a:t>
            </a:r>
          </a:p>
        </p:txBody>
      </p:sp>
      <p:pic>
        <p:nvPicPr>
          <p:cNvPr id="4" name="Image 3">
            <a:extLst>
              <a:ext uri="{FF2B5EF4-FFF2-40B4-BE49-F238E27FC236}">
                <a16:creationId xmlns:a16="http://schemas.microsoft.com/office/drawing/2014/main" id="{2D1F8674-3528-D427-D6B5-2054D8E78BAE}"/>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538579" y="529166"/>
            <a:ext cx="7252464" cy="596515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47506701"/>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7EE7BC4-F76C-023C-7394-D0AF8D11F481}"/>
              </a:ext>
            </a:extLst>
          </p:cNvPr>
          <p:cNvSpPr>
            <a:spLocks noGrp="1"/>
          </p:cNvSpPr>
          <p:nvPr>
            <p:ph type="title"/>
          </p:nvPr>
        </p:nvSpPr>
        <p:spPr>
          <a:xfrm>
            <a:off x="1028700" y="1967266"/>
            <a:ext cx="2628900" cy="2547257"/>
          </a:xfrm>
          <a:noFill/>
        </p:spPr>
        <p:txBody>
          <a:bodyPr anchor="ctr">
            <a:normAutofit/>
          </a:bodyPr>
          <a:lstStyle/>
          <a:p>
            <a:pPr algn="ctr"/>
            <a:r>
              <a:rPr lang="fr-CA" sz="3600" b="1" dirty="0">
                <a:solidFill>
                  <a:srgbClr val="FFFFFF"/>
                </a:solidFill>
              </a:rPr>
              <a:t>Juillet 1926  </a:t>
            </a:r>
            <a:r>
              <a:rPr lang="fr-CA" sz="3600" dirty="0">
                <a:solidFill>
                  <a:srgbClr val="FFFFFF"/>
                </a:solidFill>
              </a:rPr>
              <a:t>Premier conseil municipal</a:t>
            </a:r>
          </a:p>
        </p:txBody>
      </p:sp>
      <p:pic>
        <p:nvPicPr>
          <p:cNvPr id="4" name="Image 3">
            <a:extLst>
              <a:ext uri="{FF2B5EF4-FFF2-40B4-BE49-F238E27FC236}">
                <a16:creationId xmlns:a16="http://schemas.microsoft.com/office/drawing/2014/main" id="{AC37FC2A-D5B8-F246-4ADC-ADB2D3491623}"/>
              </a:ext>
            </a:extLst>
          </p:cNvPr>
          <p:cNvPicPr>
            <a:picLocks noChangeAspect="1"/>
          </p:cNvPicPr>
          <p:nvPr/>
        </p:nvPicPr>
        <p:blipFill>
          <a:blip r:embed="rId2">
            <a:extLst>
              <a:ext uri="{28A0092B-C50C-407E-A947-70E740481C1C}">
                <a14:useLocalDpi xmlns:a14="http://schemas.microsoft.com/office/drawing/2010/main" val="0"/>
              </a:ext>
            </a:extLst>
          </a:blip>
          <a:srcRect t="-1" b="-2027"/>
          <a:stretch>
            <a:fillRect/>
          </a:stretch>
        </p:blipFill>
        <p:spPr>
          <a:xfrm>
            <a:off x="4442655" y="300926"/>
            <a:ext cx="7473120" cy="6442774"/>
          </a:xfrm>
          <a:prstGeom prst="rect">
            <a:avLst/>
          </a:prstGeom>
        </p:spPr>
      </p:pic>
    </p:spTree>
    <p:extLst>
      <p:ext uri="{BB962C8B-B14F-4D97-AF65-F5344CB8AC3E}">
        <p14:creationId xmlns:p14="http://schemas.microsoft.com/office/powerpoint/2010/main" val="3895905491"/>
      </p:ext>
    </p:extLst>
  </p:cSld>
  <p:clrMapOvr>
    <a:masterClrMapping/>
  </p:clrMapOvr>
  <mc:AlternateContent xmlns:mc="http://schemas.openxmlformats.org/markup-compatibility/2006" xmlns:p14="http://schemas.microsoft.com/office/powerpoint/2010/main">
    <mc:Choice Requires="p14">
      <p:transition spd="slow" p14:dur="3400" advClick="0" advTm="4930">
        <p14:reveal/>
      </p:transition>
    </mc:Choice>
    <mc:Fallback xmlns="">
      <p:transition spd="slow" advClick="0" advTm="4930">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4108553B-ED87-CAB5-86E5-0D2A7FF1C8C1}"/>
              </a:ext>
            </a:extLst>
          </p:cNvPr>
          <p:cNvSpPr>
            <a:spLocks noGrp="1"/>
          </p:cNvSpPr>
          <p:nvPr>
            <p:ph type="title"/>
          </p:nvPr>
        </p:nvSpPr>
        <p:spPr>
          <a:xfrm>
            <a:off x="363604" y="2623931"/>
            <a:ext cx="4403827" cy="2872408"/>
          </a:xfrm>
        </p:spPr>
        <p:txBody>
          <a:bodyPr vert="horz" lIns="91440" tIns="45720" rIns="91440" bIns="45720" rtlCol="0" anchor="b">
            <a:normAutofit fontScale="90000"/>
          </a:bodyPr>
          <a:lstStyle/>
          <a:p>
            <a:pPr algn="ct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r>
              <a:rPr lang="en-US" sz="3100" b="1" dirty="0"/>
              <a:t>Avant, l</a:t>
            </a:r>
            <a:r>
              <a:rPr lang="en-US" sz="3100" b="1" kern="1200" dirty="0">
                <a:solidFill>
                  <a:schemeClr val="tx1"/>
                </a:solidFill>
                <a:latin typeface="+mj-lt"/>
                <a:ea typeface="+mj-ea"/>
                <a:cs typeface="+mj-cs"/>
              </a:rPr>
              <a:t>a </a:t>
            </a:r>
            <a:r>
              <a:rPr lang="en-US" sz="3100" b="1" kern="1200" dirty="0" err="1">
                <a:solidFill>
                  <a:schemeClr val="tx1"/>
                </a:solidFill>
                <a:latin typeface="+mj-lt"/>
                <a:ea typeface="+mj-ea"/>
                <a:cs typeface="+mj-cs"/>
              </a:rPr>
              <a:t>glacière</a:t>
            </a:r>
            <a:r>
              <a:rPr lang="en-US" sz="3100" b="1" kern="1200" dirty="0">
                <a:solidFill>
                  <a:schemeClr val="tx1"/>
                </a:solidFill>
                <a:latin typeface="+mj-lt"/>
                <a:ea typeface="+mj-ea"/>
                <a:cs typeface="+mj-cs"/>
              </a:rPr>
              <a:t> de la rue </a:t>
            </a:r>
            <a:r>
              <a:rPr lang="en-US" sz="3100" b="1" kern="1200" dirty="0" err="1">
                <a:solidFill>
                  <a:schemeClr val="tx1"/>
                </a:solidFill>
                <a:latin typeface="+mj-lt"/>
                <a:ea typeface="+mj-ea"/>
                <a:cs typeface="+mj-cs"/>
              </a:rPr>
              <a:t>Principale</a:t>
            </a:r>
            <a:r>
              <a:rPr lang="en-US" sz="3100" b="1" kern="1200" dirty="0">
                <a:solidFill>
                  <a:schemeClr val="tx1"/>
                </a:solidFill>
                <a:latin typeface="+mj-lt"/>
                <a:ea typeface="+mj-ea"/>
                <a:cs typeface="+mj-cs"/>
              </a:rPr>
              <a:t> </a:t>
            </a:r>
            <a:r>
              <a:rPr lang="en-US" sz="3100" b="1" dirty="0" err="1"/>
              <a:t>était</a:t>
            </a:r>
            <a:r>
              <a:rPr lang="en-US" sz="3100" b="1" dirty="0"/>
              <a:t> </a:t>
            </a:r>
            <a:r>
              <a:rPr lang="en-US" sz="3100" b="1" dirty="0" err="1"/>
              <a:t>remplie</a:t>
            </a:r>
            <a:r>
              <a:rPr lang="en-US" sz="3100" b="1" dirty="0"/>
              <a:t> de blocs de glace </a:t>
            </a:r>
            <a:r>
              <a:rPr lang="en-US" sz="3100" b="1" dirty="0" err="1"/>
              <a:t>en</a:t>
            </a:r>
            <a:r>
              <a:rPr lang="en-US" sz="3100" b="1" dirty="0"/>
              <a:t> hiver . </a:t>
            </a:r>
            <a:br>
              <a:rPr lang="en-US" sz="3100" b="1" dirty="0"/>
            </a:br>
            <a:br>
              <a:rPr lang="en-US" sz="3100" b="1" dirty="0"/>
            </a:br>
            <a:r>
              <a:rPr lang="en-US" sz="3100" b="1" dirty="0" err="1"/>
              <a:t>Ils</a:t>
            </a:r>
            <a:r>
              <a:rPr lang="en-US" sz="3100" b="1" dirty="0"/>
              <a:t> </a:t>
            </a:r>
            <a:r>
              <a:rPr lang="en-US" sz="3100" b="1" dirty="0" err="1"/>
              <a:t>étaient</a:t>
            </a:r>
            <a:r>
              <a:rPr lang="en-US" sz="3100" b="1" dirty="0"/>
              <a:t> ensuite </a:t>
            </a:r>
            <a:r>
              <a:rPr lang="en-US" sz="3100" b="1" dirty="0" err="1"/>
              <a:t>vendus</a:t>
            </a:r>
            <a:r>
              <a:rPr lang="en-US" sz="3100" b="1" dirty="0"/>
              <a:t> de </a:t>
            </a:r>
            <a:r>
              <a:rPr lang="en-US" sz="3100" b="1" dirty="0" err="1"/>
              <a:t>porte</a:t>
            </a:r>
            <a:r>
              <a:rPr lang="en-US" sz="3100" b="1" dirty="0"/>
              <a:t> à </a:t>
            </a:r>
            <a:r>
              <a:rPr lang="en-US" sz="3100" b="1" dirty="0" err="1"/>
              <a:t>porte</a:t>
            </a:r>
            <a:r>
              <a:rPr lang="en-US" sz="3100" b="1" dirty="0"/>
              <a:t> avant </a:t>
            </a:r>
            <a:r>
              <a:rPr lang="en-US" sz="3100" b="1" dirty="0" err="1"/>
              <a:t>que</a:t>
            </a:r>
            <a:r>
              <a:rPr lang="en-US" sz="3100" b="1" dirty="0"/>
              <a:t> les </a:t>
            </a:r>
            <a:r>
              <a:rPr lang="en-US" sz="3100" b="1" dirty="0" err="1"/>
              <a:t>réfrégirateurs</a:t>
            </a:r>
            <a:r>
              <a:rPr lang="en-US" sz="3100" b="1" dirty="0"/>
              <a:t> </a:t>
            </a:r>
            <a:r>
              <a:rPr lang="en-US" sz="3100" b="1" dirty="0" err="1"/>
              <a:t>arrivent</a:t>
            </a:r>
            <a:r>
              <a:rPr lang="en-US" sz="3100" b="1" dirty="0"/>
              <a:t>.</a:t>
            </a:r>
            <a:endParaRPr lang="en-US" sz="3100" b="1" kern="1200" dirty="0">
              <a:solidFill>
                <a:schemeClr val="tx1"/>
              </a:solidFill>
              <a:latin typeface="+mj-lt"/>
              <a:ea typeface="+mj-ea"/>
              <a:cs typeface="+mj-cs"/>
            </a:endParaRPr>
          </a:p>
        </p:txBody>
      </p:sp>
      <p:pic>
        <p:nvPicPr>
          <p:cNvPr id="6" name="Image 5">
            <a:extLst>
              <a:ext uri="{FF2B5EF4-FFF2-40B4-BE49-F238E27FC236}">
                <a16:creationId xmlns:a16="http://schemas.microsoft.com/office/drawing/2014/main" id="{0F2EAC34-B52A-7F1B-3848-168B1A2A45D5}"/>
              </a:ext>
            </a:extLst>
          </p:cNvPr>
          <p:cNvPicPr>
            <a:picLocks noChangeAspect="1"/>
          </p:cNvPicPr>
          <p:nvPr/>
        </p:nvPicPr>
        <p:blipFill>
          <a:blip r:embed="rId2"/>
          <a:srcRect l="3508" t="1579" r="4556" b="26426"/>
          <a:stretch>
            <a:fillRect/>
          </a:stretch>
        </p:blipFill>
        <p:spPr>
          <a:xfrm>
            <a:off x="5197713" y="1162050"/>
            <a:ext cx="6577103" cy="49059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ZoneTexte 4">
            <a:extLst>
              <a:ext uri="{FF2B5EF4-FFF2-40B4-BE49-F238E27FC236}">
                <a16:creationId xmlns:a16="http://schemas.microsoft.com/office/drawing/2014/main" id="{D232C33C-CD80-351E-8954-37EB5DB10F6E}"/>
              </a:ext>
            </a:extLst>
          </p:cNvPr>
          <p:cNvSpPr txBox="1"/>
          <p:nvPr/>
        </p:nvSpPr>
        <p:spPr>
          <a:xfrm>
            <a:off x="322382" y="1289231"/>
            <a:ext cx="4486273" cy="1138773"/>
          </a:xfrm>
          <a:prstGeom prst="rect">
            <a:avLst/>
          </a:prstGeom>
          <a:noFill/>
        </p:spPr>
        <p:txBody>
          <a:bodyPr wrap="square" rtlCol="0">
            <a:spAutoFit/>
          </a:bodyPr>
          <a:lstStyle/>
          <a:p>
            <a:pPr algn="ctr"/>
            <a:r>
              <a:rPr lang="en-US" sz="3600" b="1" dirty="0"/>
              <a:t>1926 </a:t>
            </a:r>
          </a:p>
          <a:p>
            <a:pPr algn="ctr"/>
            <a:r>
              <a:rPr lang="en-US" sz="3200" b="1" dirty="0" err="1"/>
              <a:t>Arrivée</a:t>
            </a:r>
            <a:r>
              <a:rPr lang="en-US" sz="3200" b="1" dirty="0"/>
              <a:t> de </a:t>
            </a:r>
            <a:r>
              <a:rPr lang="en-US" sz="3200" b="1" dirty="0" err="1"/>
              <a:t>l’électricité</a:t>
            </a:r>
            <a:endParaRPr lang="fr-CA" sz="3200" dirty="0"/>
          </a:p>
        </p:txBody>
      </p:sp>
    </p:spTree>
    <p:extLst>
      <p:ext uri="{BB962C8B-B14F-4D97-AF65-F5344CB8AC3E}">
        <p14:creationId xmlns:p14="http://schemas.microsoft.com/office/powerpoint/2010/main" val="1015146284"/>
      </p:ext>
    </p:extLst>
  </p:cSld>
  <p:clrMapOvr>
    <a:masterClrMapping/>
  </p:clrMapOvr>
  <mc:AlternateContent xmlns:mc="http://schemas.openxmlformats.org/markup-compatibility/2006" xmlns:p14="http://schemas.microsoft.com/office/powerpoint/2010/main">
    <mc:Choice Requires="p14">
      <p:transition spd="slow" p14:dur="3400" advClick="0" advTm="8836">
        <p14:reveal/>
      </p:transition>
    </mc:Choice>
    <mc:Fallback xmlns="">
      <p:transition spd="slow" advClick="0" advTm="8836">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0E915F8C-7010-6459-8381-DBFEDB39EB1F}"/>
              </a:ext>
            </a:extLst>
          </p:cNvPr>
          <p:cNvSpPr>
            <a:spLocks noGrp="1"/>
          </p:cNvSpPr>
          <p:nvPr>
            <p:ph type="title"/>
          </p:nvPr>
        </p:nvSpPr>
        <p:spPr>
          <a:xfrm>
            <a:off x="660042" y="1571624"/>
            <a:ext cx="4412021" cy="2350751"/>
          </a:xfrm>
        </p:spPr>
        <p:txBody>
          <a:bodyPr vert="horz" lIns="91440" tIns="45720" rIns="91440" bIns="45720" rtlCol="0" anchor="b">
            <a:normAutofit/>
          </a:bodyPr>
          <a:lstStyle/>
          <a:p>
            <a:pPr algn="ctr"/>
            <a:r>
              <a:rPr lang="en-US" sz="4000" b="1" kern="1200" dirty="0">
                <a:solidFill>
                  <a:srgbClr val="FFFFFF"/>
                </a:solidFill>
                <a:latin typeface="+mj-lt"/>
                <a:ea typeface="+mj-ea"/>
                <a:cs typeface="+mj-cs"/>
              </a:rPr>
              <a:t>1928</a:t>
            </a:r>
            <a:r>
              <a:rPr lang="en-US" sz="4000" kern="1200" dirty="0">
                <a:solidFill>
                  <a:srgbClr val="FFFFFF"/>
                </a:solidFill>
                <a:latin typeface="+mj-lt"/>
                <a:ea typeface="+mj-ea"/>
                <a:cs typeface="+mj-cs"/>
              </a:rPr>
              <a:t> </a:t>
            </a:r>
            <a:br>
              <a:rPr lang="en-US" sz="4000" kern="1200" dirty="0">
                <a:solidFill>
                  <a:srgbClr val="FFFFFF"/>
                </a:solidFill>
                <a:latin typeface="+mj-lt"/>
                <a:ea typeface="+mj-ea"/>
                <a:cs typeface="+mj-cs"/>
              </a:rPr>
            </a:b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Commission </a:t>
            </a:r>
            <a:r>
              <a:rPr lang="en-US" sz="4000" kern="1200" dirty="0" err="1">
                <a:solidFill>
                  <a:srgbClr val="FFFFFF"/>
                </a:solidFill>
                <a:latin typeface="+mj-lt"/>
                <a:ea typeface="+mj-ea"/>
                <a:cs typeface="+mj-cs"/>
              </a:rPr>
              <a:t>scolaire</a:t>
            </a:r>
            <a:r>
              <a:rPr lang="en-US" sz="4000" kern="1200" dirty="0">
                <a:solidFill>
                  <a:srgbClr val="FFFFFF"/>
                </a:solidFill>
                <a:latin typeface="+mj-lt"/>
                <a:ea typeface="+mj-ea"/>
                <a:cs typeface="+mj-cs"/>
              </a:rPr>
              <a:t> catholique</a:t>
            </a:r>
          </a:p>
        </p:txBody>
      </p:sp>
      <p:pic>
        <p:nvPicPr>
          <p:cNvPr id="4" name="Image 3">
            <a:extLst>
              <a:ext uri="{FF2B5EF4-FFF2-40B4-BE49-F238E27FC236}">
                <a16:creationId xmlns:a16="http://schemas.microsoft.com/office/drawing/2014/main" id="{F402EC0F-0AA8-7641-D979-195C2248F882}"/>
              </a:ext>
            </a:extLst>
          </p:cNvPr>
          <p:cNvPicPr>
            <a:picLocks noChangeAspect="1"/>
          </p:cNvPicPr>
          <p:nvPr/>
        </p:nvPicPr>
        <p:blipFill>
          <a:blip r:embed="rId2"/>
          <a:stretch>
            <a:fillRect/>
          </a:stretch>
        </p:blipFill>
        <p:spPr>
          <a:xfrm>
            <a:off x="5881364" y="239076"/>
            <a:ext cx="6108706" cy="63798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950620018"/>
      </p:ext>
    </p:extLst>
  </p:cSld>
  <p:clrMapOvr>
    <a:masterClrMapping/>
  </p:clrMapOvr>
  <mc:AlternateContent xmlns:mc="http://schemas.openxmlformats.org/markup-compatibility/2006" xmlns:p14="http://schemas.microsoft.com/office/powerpoint/2010/main">
    <mc:Choice Requires="p14">
      <p:transition spd="slow" p14:dur="3400" advClick="0" advTm="3799">
        <p14:reveal/>
      </p:transition>
    </mc:Choice>
    <mc:Fallback xmlns="">
      <p:transition spd="slow" advClick="0" advTm="3799">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C867835-A917-4A2B-8424-3AFAF7436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344152" y="387180"/>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835A4C89-2FC4-79EF-9BD7-D1B76343D037}"/>
              </a:ext>
            </a:extLst>
          </p:cNvPr>
          <p:cNvSpPr>
            <a:spLocks noGrp="1"/>
          </p:cNvSpPr>
          <p:nvPr>
            <p:ph type="title"/>
          </p:nvPr>
        </p:nvSpPr>
        <p:spPr>
          <a:xfrm>
            <a:off x="152401" y="1432128"/>
            <a:ext cx="4961947" cy="3452148"/>
          </a:xfrm>
        </p:spPr>
        <p:txBody>
          <a:bodyPr vert="horz" lIns="91440" tIns="45720" rIns="91440" bIns="45720" rtlCol="0" anchor="b">
            <a:normAutofit fontScale="90000"/>
          </a:bodyPr>
          <a:lstStyle/>
          <a:p>
            <a:r>
              <a:rPr lang="en-US" b="1" kern="1200" dirty="0">
                <a:solidFill>
                  <a:schemeClr val="tx1"/>
                </a:solidFill>
                <a:latin typeface="+mj-lt"/>
                <a:ea typeface="+mj-ea"/>
                <a:cs typeface="+mj-cs"/>
              </a:rPr>
              <a:t>1928 – </a:t>
            </a:r>
            <a:r>
              <a:rPr lang="en-US" b="1" kern="1200" dirty="0" err="1">
                <a:solidFill>
                  <a:schemeClr val="tx1"/>
                </a:solidFill>
                <a:latin typeface="+mj-lt"/>
                <a:ea typeface="+mj-ea"/>
                <a:cs typeface="+mj-cs"/>
              </a:rPr>
              <a:t>L’aqueduc</a:t>
            </a:r>
            <a:br>
              <a:rPr lang="en-US" b="1" dirty="0"/>
            </a:br>
            <a:br>
              <a:rPr lang="en-US" dirty="0"/>
            </a:br>
            <a:r>
              <a:rPr lang="en-US" sz="3600" dirty="0"/>
              <a:t>Le lac à la Loutre </a:t>
            </a:r>
            <a:r>
              <a:rPr lang="en-US" sz="3600" dirty="0" err="1"/>
              <a:t>étant</a:t>
            </a:r>
            <a:r>
              <a:rPr lang="en-US" sz="3600" dirty="0"/>
              <a:t> à </a:t>
            </a:r>
            <a:r>
              <a:rPr lang="en-US" sz="3600" dirty="0" err="1"/>
              <a:t>une</a:t>
            </a:r>
            <a:r>
              <a:rPr lang="en-US" sz="3600" dirty="0"/>
              <a:t> altitude plus </a:t>
            </a:r>
            <a:r>
              <a:rPr lang="en-US" sz="3600" dirty="0" err="1"/>
              <a:t>élevée</a:t>
            </a:r>
            <a:r>
              <a:rPr lang="en-US" sz="3600" dirty="0"/>
              <a:t> </a:t>
            </a:r>
            <a:r>
              <a:rPr lang="en-US" sz="3600" dirty="0" err="1"/>
              <a:t>que</a:t>
            </a:r>
            <a:r>
              <a:rPr lang="en-US" sz="3600" dirty="0"/>
              <a:t> le village, un simple </a:t>
            </a:r>
            <a:r>
              <a:rPr lang="en-US" sz="3600" dirty="0" err="1"/>
              <a:t>tuyau</a:t>
            </a:r>
            <a:r>
              <a:rPr lang="en-US" sz="3600" dirty="0"/>
              <a:t> </a:t>
            </a:r>
            <a:r>
              <a:rPr lang="en-US" sz="3600" dirty="0" err="1"/>
              <a:t>en</a:t>
            </a:r>
            <a:r>
              <a:rPr lang="en-US" sz="3600" dirty="0"/>
              <a:t> </a:t>
            </a:r>
            <a:r>
              <a:rPr lang="en-US" sz="3600" dirty="0" err="1"/>
              <a:t>bois</a:t>
            </a:r>
            <a:r>
              <a:rPr lang="en-US" sz="3600" dirty="0"/>
              <a:t> </a:t>
            </a:r>
            <a:r>
              <a:rPr lang="en-US" sz="3600" dirty="0" err="1"/>
              <a:t>achemine</a:t>
            </a:r>
            <a:r>
              <a:rPr lang="en-US" sz="3600" dirty="0"/>
              <a:t> </a:t>
            </a:r>
            <a:r>
              <a:rPr lang="en-US" sz="3600" dirty="0" err="1"/>
              <a:t>l’eau</a:t>
            </a:r>
            <a:r>
              <a:rPr lang="en-US" sz="3600" dirty="0"/>
              <a:t>, sans </a:t>
            </a:r>
            <a:r>
              <a:rPr lang="en-US" sz="3600" dirty="0" err="1"/>
              <a:t>qu’une</a:t>
            </a:r>
            <a:r>
              <a:rPr lang="en-US" sz="3600" dirty="0"/>
              <a:t> </a:t>
            </a:r>
            <a:r>
              <a:rPr lang="en-US" sz="3600" dirty="0" err="1"/>
              <a:t>pompe</a:t>
            </a:r>
            <a:r>
              <a:rPr lang="en-US" sz="3600" dirty="0"/>
              <a:t> soit </a:t>
            </a:r>
            <a:r>
              <a:rPr lang="en-US" sz="3600" dirty="0" err="1"/>
              <a:t>nécessaire</a:t>
            </a:r>
            <a:endParaRPr lang="en-US" sz="3600" kern="1200" dirty="0">
              <a:solidFill>
                <a:schemeClr val="tx1"/>
              </a:solidFill>
              <a:latin typeface="+mj-lt"/>
              <a:ea typeface="+mj-ea"/>
              <a:cs typeface="+mj-cs"/>
            </a:endParaRPr>
          </a:p>
        </p:txBody>
      </p:sp>
      <p:pic>
        <p:nvPicPr>
          <p:cNvPr id="4" name="Image 3">
            <a:extLst>
              <a:ext uri="{FF2B5EF4-FFF2-40B4-BE49-F238E27FC236}">
                <a16:creationId xmlns:a16="http://schemas.microsoft.com/office/drawing/2014/main" id="{AB734576-4086-7D80-2464-64A1A96C4761}"/>
              </a:ext>
            </a:extLst>
          </p:cNvPr>
          <p:cNvPicPr>
            <a:picLocks noChangeAspect="1"/>
          </p:cNvPicPr>
          <p:nvPr/>
        </p:nvPicPr>
        <p:blipFill>
          <a:blip r:embed="rId2"/>
          <a:stretch>
            <a:fillRect/>
          </a:stretch>
        </p:blipFill>
        <p:spPr>
          <a:xfrm>
            <a:off x="7178209" y="739059"/>
            <a:ext cx="4371155" cy="537988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8333087"/>
      </p:ext>
    </p:extLst>
  </p:cSld>
  <p:clrMapOvr>
    <a:masterClrMapping/>
  </p:clrMapOvr>
  <mc:AlternateContent xmlns:mc="http://schemas.openxmlformats.org/markup-compatibility/2006" xmlns:p14="http://schemas.microsoft.com/office/powerpoint/2010/main">
    <mc:Choice Requires="p14">
      <p:transition spd="slow" p14:dur="3400" advClick="0" advTm="6982">
        <p14:reveal/>
      </p:transition>
    </mc:Choice>
    <mc:Fallback xmlns="">
      <p:transition spd="slow" advClick="0" advTm="6982">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3E906520-8A4A-C019-5F1A-0DAB8D9BB2C9}"/>
              </a:ext>
            </a:extLst>
          </p:cNvPr>
          <p:cNvSpPr>
            <a:spLocks noGrp="1"/>
          </p:cNvSpPr>
          <p:nvPr>
            <p:ph type="title"/>
          </p:nvPr>
        </p:nvSpPr>
        <p:spPr>
          <a:xfrm>
            <a:off x="643468" y="643467"/>
            <a:ext cx="4620584" cy="4567137"/>
          </a:xfrm>
        </p:spPr>
        <p:txBody>
          <a:bodyPr vert="horz" lIns="91440" tIns="45720" rIns="91440" bIns="45720" rtlCol="0" anchor="b">
            <a:normAutofit/>
          </a:bodyPr>
          <a:lstStyle/>
          <a:p>
            <a:r>
              <a:rPr lang="en-US" sz="3700" kern="1200" dirty="0">
                <a:solidFill>
                  <a:schemeClr val="tx1"/>
                </a:solidFill>
                <a:latin typeface="+mj-lt"/>
                <a:ea typeface="+mj-ea"/>
                <a:cs typeface="+mj-cs"/>
              </a:rPr>
              <a:t>Les </a:t>
            </a:r>
            <a:r>
              <a:rPr lang="en-US" sz="3700" kern="1200" dirty="0" err="1">
                <a:solidFill>
                  <a:schemeClr val="tx1"/>
                </a:solidFill>
                <a:latin typeface="+mj-lt"/>
                <a:ea typeface="+mj-ea"/>
                <a:cs typeface="+mj-cs"/>
              </a:rPr>
              <a:t>rapides</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obligeaient</a:t>
            </a:r>
            <a:r>
              <a:rPr lang="en-US" sz="3700" kern="1200" dirty="0">
                <a:solidFill>
                  <a:schemeClr val="tx1"/>
                </a:solidFill>
                <a:latin typeface="+mj-lt"/>
                <a:ea typeface="+mj-ea"/>
                <a:cs typeface="+mj-cs"/>
              </a:rPr>
              <a:t> les voyageurs à faire un portage. </a:t>
            </a:r>
            <a:br>
              <a:rPr lang="en-US" sz="3700" kern="1200" dirty="0">
                <a:solidFill>
                  <a:schemeClr val="tx1"/>
                </a:solidFill>
                <a:latin typeface="+mj-lt"/>
                <a:ea typeface="+mj-ea"/>
                <a:cs typeface="+mj-cs"/>
              </a:rPr>
            </a:br>
            <a:br>
              <a:rPr lang="en-US" sz="3700" kern="1200" dirty="0">
                <a:solidFill>
                  <a:schemeClr val="tx1"/>
                </a:solidFill>
                <a:latin typeface="+mj-lt"/>
                <a:ea typeface="+mj-ea"/>
                <a:cs typeface="+mj-cs"/>
              </a:rPr>
            </a:br>
            <a:r>
              <a:rPr lang="en-US" sz="3700" kern="1200" dirty="0" err="1">
                <a:solidFill>
                  <a:schemeClr val="tx1"/>
                </a:solidFill>
                <a:latin typeface="+mj-lt"/>
                <a:ea typeface="+mj-ea"/>
                <a:cs typeface="+mj-cs"/>
              </a:rPr>
              <a:t>C’était</a:t>
            </a:r>
            <a:r>
              <a:rPr lang="en-US" sz="3700" kern="1200" dirty="0">
                <a:solidFill>
                  <a:schemeClr val="tx1"/>
                </a:solidFill>
                <a:latin typeface="+mj-lt"/>
                <a:ea typeface="+mj-ea"/>
                <a:cs typeface="+mj-cs"/>
              </a:rPr>
              <a:t> </a:t>
            </a:r>
            <a:r>
              <a:rPr lang="en-US" sz="3700" kern="1200" dirty="0" err="1">
                <a:solidFill>
                  <a:schemeClr val="tx1"/>
                </a:solidFill>
                <a:latin typeface="+mj-lt"/>
                <a:ea typeface="+mj-ea"/>
                <a:cs typeface="+mj-cs"/>
              </a:rPr>
              <a:t>souvent</a:t>
            </a:r>
            <a:r>
              <a:rPr lang="en-US" sz="3700" kern="1200" dirty="0">
                <a:solidFill>
                  <a:schemeClr val="tx1"/>
                </a:solidFill>
                <a:latin typeface="+mj-lt"/>
                <a:ea typeface="+mj-ea"/>
                <a:cs typeface="+mj-cs"/>
              </a:rPr>
              <a:t> </a:t>
            </a:r>
            <a:r>
              <a:rPr lang="en-US" sz="3700" dirty="0" err="1"/>
              <a:t>une</a:t>
            </a:r>
            <a:r>
              <a:rPr lang="en-US" sz="3700" dirty="0"/>
              <a:t> </a:t>
            </a:r>
            <a:r>
              <a:rPr lang="en-US" sz="3700" kern="1200" dirty="0">
                <a:solidFill>
                  <a:schemeClr val="tx1"/>
                </a:solidFill>
                <a:latin typeface="+mj-lt"/>
                <a:ea typeface="+mj-ea"/>
                <a:cs typeface="+mj-cs"/>
              </a:rPr>
              <a:t>étape </a:t>
            </a:r>
            <a:r>
              <a:rPr lang="en-US" sz="3700" dirty="0"/>
              <a:t>pour camper et </a:t>
            </a:r>
            <a:r>
              <a:rPr lang="en-US" sz="3700" dirty="0" err="1"/>
              <a:t>commercer</a:t>
            </a:r>
            <a:r>
              <a:rPr lang="en-US" sz="3700" kern="1200" dirty="0">
                <a:solidFill>
                  <a:schemeClr val="tx1"/>
                </a:solidFill>
                <a:latin typeface="+mj-lt"/>
                <a:ea typeface="+mj-ea"/>
                <a:cs typeface="+mj-cs"/>
              </a:rPr>
              <a:t>.</a:t>
            </a:r>
          </a:p>
        </p:txBody>
      </p:sp>
      <p:pic>
        <p:nvPicPr>
          <p:cNvPr id="4" name="Image 3">
            <a:extLst>
              <a:ext uri="{FF2B5EF4-FFF2-40B4-BE49-F238E27FC236}">
                <a16:creationId xmlns:a16="http://schemas.microsoft.com/office/drawing/2014/main" id="{745A9611-C696-0C94-5AC6-97F7E1D488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021835" y="1060416"/>
            <a:ext cx="6316225" cy="47371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344859733"/>
      </p:ext>
    </p:extLst>
  </p:cSld>
  <p:clrMapOvr>
    <a:masterClrMapping/>
  </p:clrMapOvr>
  <mc:AlternateContent xmlns:mc="http://schemas.openxmlformats.org/markup-compatibility/2006" xmlns:p14="http://schemas.microsoft.com/office/powerpoint/2010/main">
    <mc:Choice Requires="p14">
      <p:transition spd="slow" p14:dur="3400" advClick="0" advTm="6228">
        <p14:reveal/>
      </p:transition>
    </mc:Choice>
    <mc:Fallback xmlns="">
      <p:transition spd="slow" advClick="0" advTm="6228">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734B2E0F-3678-1CA9-63C9-FEFF4A7CA176}"/>
              </a:ext>
            </a:extLst>
          </p:cNvPr>
          <p:cNvSpPr>
            <a:spLocks noGrp="1"/>
          </p:cNvSpPr>
          <p:nvPr>
            <p:ph type="title"/>
          </p:nvPr>
        </p:nvSpPr>
        <p:spPr>
          <a:xfrm>
            <a:off x="786581" y="1967266"/>
            <a:ext cx="2692115" cy="2547257"/>
          </a:xfrm>
          <a:noFill/>
        </p:spPr>
        <p:txBody>
          <a:bodyPr vert="horz" lIns="91440" tIns="45720" rIns="91440" bIns="45720" rtlCol="0" anchor="ctr">
            <a:normAutofit fontScale="90000"/>
          </a:bodyPr>
          <a:lstStyle/>
          <a:p>
            <a:pPr algn="ctr"/>
            <a:r>
              <a:rPr lang="en-US" sz="3300" b="1" kern="1200" dirty="0">
                <a:solidFill>
                  <a:srgbClr val="FFFFFF"/>
                </a:solidFill>
                <a:latin typeface="+mj-lt"/>
                <a:ea typeface="+mj-ea"/>
                <a:cs typeface="+mj-cs"/>
              </a:rPr>
              <a:t>1930</a:t>
            </a:r>
            <a:r>
              <a:rPr lang="en-US" sz="3300" kern="1200" dirty="0">
                <a:solidFill>
                  <a:srgbClr val="FFFFFF"/>
                </a:solidFill>
                <a:latin typeface="+mj-lt"/>
                <a:ea typeface="+mj-ea"/>
                <a:cs typeface="+mj-cs"/>
              </a:rPr>
              <a:t>  </a:t>
            </a:r>
            <a:br>
              <a:rPr lang="en-US" sz="3300" kern="1200" dirty="0">
                <a:solidFill>
                  <a:srgbClr val="FFFFFF"/>
                </a:solidFill>
                <a:latin typeface="+mj-lt"/>
                <a:ea typeface="+mj-ea"/>
                <a:cs typeface="+mj-cs"/>
              </a:rPr>
            </a:br>
            <a:r>
              <a:rPr lang="en-US" sz="3300" kern="1200" dirty="0">
                <a:solidFill>
                  <a:srgbClr val="FFFFFF"/>
                </a:solidFill>
                <a:latin typeface="+mj-lt"/>
                <a:ea typeface="+mj-ea"/>
                <a:cs typeface="+mj-cs"/>
              </a:rPr>
              <a:t>Le bureau de poste est </a:t>
            </a:r>
            <a:r>
              <a:rPr lang="en-US" sz="3300" kern="1200" dirty="0" err="1">
                <a:solidFill>
                  <a:srgbClr val="FFFFFF"/>
                </a:solidFill>
                <a:latin typeface="+mj-lt"/>
                <a:ea typeface="+mj-ea"/>
                <a:cs typeface="+mj-cs"/>
              </a:rPr>
              <a:t>relocalisé</a:t>
            </a:r>
            <a:r>
              <a:rPr lang="en-US" sz="3300" kern="1200" dirty="0">
                <a:solidFill>
                  <a:srgbClr val="FFFFFF"/>
                </a:solidFill>
                <a:latin typeface="+mj-lt"/>
                <a:ea typeface="+mj-ea"/>
                <a:cs typeface="+mj-cs"/>
              </a:rPr>
              <a:t> près du </a:t>
            </a:r>
            <a:r>
              <a:rPr lang="en-US" sz="3300" kern="1200" dirty="0" err="1">
                <a:solidFill>
                  <a:srgbClr val="FFFFFF"/>
                </a:solidFill>
                <a:latin typeface="+mj-lt"/>
                <a:ea typeface="+mj-ea"/>
                <a:cs typeface="+mj-cs"/>
              </a:rPr>
              <a:t>pont</a:t>
            </a:r>
            <a:r>
              <a:rPr lang="en-US" sz="3300" kern="1200" dirty="0">
                <a:solidFill>
                  <a:srgbClr val="FFFFFF"/>
                </a:solidFill>
                <a:latin typeface="+mj-lt"/>
                <a:ea typeface="+mj-ea"/>
                <a:cs typeface="+mj-cs"/>
              </a:rPr>
              <a:t> dans la maison de J.P. St-Georges</a:t>
            </a:r>
          </a:p>
        </p:txBody>
      </p:sp>
      <p:pic>
        <p:nvPicPr>
          <p:cNvPr id="4" name="Image 3">
            <a:extLst>
              <a:ext uri="{FF2B5EF4-FFF2-40B4-BE49-F238E27FC236}">
                <a16:creationId xmlns:a16="http://schemas.microsoft.com/office/drawing/2014/main" id="{73D0A8F3-F21F-F6A4-A907-89CCD7CA50BF}"/>
              </a:ext>
            </a:extLst>
          </p:cNvPr>
          <p:cNvPicPr>
            <a:picLocks noChangeAspect="1"/>
          </p:cNvPicPr>
          <p:nvPr/>
        </p:nvPicPr>
        <p:blipFill>
          <a:blip r:embed="rId2">
            <a:extLst>
              <a:ext uri="{28A0092B-C50C-407E-A947-70E740481C1C}">
                <a14:useLocalDpi xmlns:a14="http://schemas.microsoft.com/office/drawing/2010/main" val="0"/>
              </a:ext>
            </a:extLst>
          </a:blip>
          <a:srcRect l="2450" t="5903" r="4838" b="2619"/>
          <a:stretch>
            <a:fillRect/>
          </a:stretch>
        </p:blipFill>
        <p:spPr>
          <a:xfrm>
            <a:off x="4552870" y="1200150"/>
            <a:ext cx="7286913" cy="4457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61176104"/>
      </p:ext>
    </p:extLst>
  </p:cSld>
  <p:clrMapOvr>
    <a:masterClrMapping/>
  </p:clrMapOvr>
  <mc:AlternateContent xmlns:mc="http://schemas.openxmlformats.org/markup-compatibility/2006" xmlns:p14="http://schemas.microsoft.com/office/powerpoint/2010/main">
    <mc:Choice Requires="p14">
      <p:transition spd="slow" p14:dur="3400" advClick="0" advTm="5837">
        <p14:reveal/>
      </p:transition>
    </mc:Choice>
    <mc:Fallback xmlns="">
      <p:transition spd="slow" advClick="0" advTm="5837">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B5C866F5-90D9-A56B-CE0F-C48428200F40}"/>
              </a:ext>
            </a:extLst>
          </p:cNvPr>
          <p:cNvPicPr>
            <a:picLocks noChangeAspect="1"/>
          </p:cNvPicPr>
          <p:nvPr/>
        </p:nvPicPr>
        <p:blipFill>
          <a:blip r:embed="rId2"/>
          <a:srcRect r="2" b="7125"/>
          <a:stretch>
            <a:fillRect/>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2" name="Titre 1">
            <a:extLst>
              <a:ext uri="{FF2B5EF4-FFF2-40B4-BE49-F238E27FC236}">
                <a16:creationId xmlns:a16="http://schemas.microsoft.com/office/drawing/2014/main" id="{FE7B6EA3-14CF-E682-F974-91F631081047}"/>
              </a:ext>
            </a:extLst>
          </p:cNvPr>
          <p:cNvSpPr>
            <a:spLocks noGrp="1"/>
          </p:cNvSpPr>
          <p:nvPr>
            <p:ph type="title"/>
          </p:nvPr>
        </p:nvSpPr>
        <p:spPr>
          <a:xfrm>
            <a:off x="6422308" y="4719067"/>
            <a:ext cx="5505814" cy="1690409"/>
          </a:xfrm>
        </p:spPr>
        <p:txBody>
          <a:bodyPr vert="horz" lIns="91440" tIns="45720" rIns="91440" bIns="45720" rtlCol="0" anchor="b">
            <a:normAutofit fontScale="90000"/>
          </a:bodyPr>
          <a:lstStyle/>
          <a:p>
            <a:r>
              <a:rPr lang="en-US" b="1" kern="1200" dirty="0">
                <a:solidFill>
                  <a:schemeClr val="tx1"/>
                </a:solidFill>
                <a:latin typeface="+mj-lt"/>
                <a:ea typeface="+mj-ea"/>
                <a:cs typeface="+mj-cs"/>
              </a:rPr>
              <a:t>1931</a:t>
            </a:r>
            <a:r>
              <a:rPr lang="en-US" kern="1200" dirty="0">
                <a:solidFill>
                  <a:schemeClr val="tx1"/>
                </a:solidFill>
                <a:latin typeface="+mj-lt"/>
                <a:ea typeface="+mj-ea"/>
                <a:cs typeface="+mj-cs"/>
              </a:rPr>
              <a:t> -La Grotte qui </a:t>
            </a:r>
            <a:r>
              <a:rPr lang="en-US" kern="1200" dirty="0" err="1">
                <a:solidFill>
                  <a:schemeClr val="tx1"/>
                </a:solidFill>
                <a:latin typeface="+mj-lt"/>
                <a:ea typeface="+mj-ea"/>
                <a:cs typeface="+mj-cs"/>
              </a:rPr>
              <a:t>illustre</a:t>
            </a:r>
            <a:r>
              <a:rPr lang="en-US" kern="1200" dirty="0">
                <a:solidFill>
                  <a:schemeClr val="tx1"/>
                </a:solidFill>
                <a:latin typeface="+mj-lt"/>
                <a:ea typeface="+mj-ea"/>
                <a:cs typeface="+mj-cs"/>
              </a:rPr>
              <a:t> les apparitions de la Vierge Marie à Bernadette Soubirous</a:t>
            </a:r>
          </a:p>
        </p:txBody>
      </p:sp>
      <p:pic>
        <p:nvPicPr>
          <p:cNvPr id="4" name="Image 3">
            <a:extLst>
              <a:ext uri="{FF2B5EF4-FFF2-40B4-BE49-F238E27FC236}">
                <a16:creationId xmlns:a16="http://schemas.microsoft.com/office/drawing/2014/main" id="{D1F862A0-1CFF-1F86-77AA-1E1CBE4594B8}"/>
              </a:ext>
            </a:extLst>
          </p:cNvPr>
          <p:cNvPicPr>
            <a:picLocks noChangeAspect="1"/>
          </p:cNvPicPr>
          <p:nvPr/>
        </p:nvPicPr>
        <p:blipFill>
          <a:blip r:embed="rId3"/>
          <a:srcRect t="16209" b="9039"/>
          <a:stretch>
            <a:fillRect/>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spTree>
    <p:extLst>
      <p:ext uri="{BB962C8B-B14F-4D97-AF65-F5344CB8AC3E}">
        <p14:creationId xmlns:p14="http://schemas.microsoft.com/office/powerpoint/2010/main" val="2527049058"/>
      </p:ext>
    </p:extLst>
  </p:cSld>
  <p:clrMapOvr>
    <a:masterClrMapping/>
  </p:clrMapOvr>
  <mc:AlternateContent xmlns:mc="http://schemas.openxmlformats.org/markup-compatibility/2006" xmlns:p14="http://schemas.microsoft.com/office/powerpoint/2010/main">
    <mc:Choice Requires="p14">
      <p:transition spd="slow" p14:dur="3400" advClick="0" advTm="9104">
        <p14:reveal/>
      </p:transition>
    </mc:Choice>
    <mc:Fallback xmlns="">
      <p:transition spd="slow" advClick="0" advTm="91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FCDD23B-75C8-427B-BD08-53C8156CD7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788FEC44-F03D-FF6C-06AC-4E015DA35B14}"/>
              </a:ext>
            </a:extLst>
          </p:cNvPr>
          <p:cNvPicPr>
            <a:picLocks noChangeAspect="1"/>
          </p:cNvPicPr>
          <p:nvPr/>
        </p:nvPicPr>
        <p:blipFill>
          <a:blip r:embed="rId2">
            <a:extLst>
              <a:ext uri="{28A0092B-C50C-407E-A947-70E740481C1C}">
                <a14:useLocalDpi xmlns:a14="http://schemas.microsoft.com/office/drawing/2010/main" val="0"/>
              </a:ext>
            </a:extLst>
          </a:blip>
          <a:srcRect l="1726" r="11088" b="-1"/>
          <a:stretch>
            <a:fillRect/>
          </a:stretch>
        </p:blipFill>
        <p:spPr>
          <a:xfrm>
            <a:off x="-1" y="190"/>
            <a:ext cx="8128855" cy="5291194"/>
          </a:xfrm>
          <a:prstGeom prst="rect">
            <a:avLst/>
          </a:prstGeom>
        </p:spPr>
      </p:pic>
      <p:sp>
        <p:nvSpPr>
          <p:cNvPr id="13" name="Rectangle 12">
            <a:extLst>
              <a:ext uri="{FF2B5EF4-FFF2-40B4-BE49-F238E27FC236}">
                <a16:creationId xmlns:a16="http://schemas.microsoft.com/office/drawing/2014/main" id="{AFFC87AC-C919-4FE5-BAC3-39509E001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64" y="5282206"/>
            <a:ext cx="12192264" cy="1163844"/>
          </a:xfrm>
          <a:prstGeom prst="rect">
            <a:avLst/>
          </a:prstGeom>
          <a:gradFill>
            <a:gsLst>
              <a:gs pos="28000">
                <a:schemeClr val="accent1">
                  <a:lumMod val="75000"/>
                  <a:alpha val="11000"/>
                </a:schemeClr>
              </a:gs>
              <a:gs pos="100000">
                <a:srgbClr val="000000">
                  <a:alpha val="77000"/>
                </a:srgbClr>
              </a:gs>
            </a:gsLst>
            <a:lin ang="12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B5E08C4-8CDD-4623-A5B8-E998C6DEE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5282206"/>
            <a:ext cx="12191998" cy="1586485"/>
          </a:xfrm>
          <a:prstGeom prst="rect">
            <a:avLst/>
          </a:prstGeom>
          <a:gradFill>
            <a:gsLst>
              <a:gs pos="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4591EAA-BF2B-E424-B714-0437A7B7A441}"/>
              </a:ext>
            </a:extLst>
          </p:cNvPr>
          <p:cNvSpPr>
            <a:spLocks noGrp="1"/>
          </p:cNvSpPr>
          <p:nvPr>
            <p:ph type="title"/>
          </p:nvPr>
        </p:nvSpPr>
        <p:spPr>
          <a:xfrm>
            <a:off x="699715" y="5635366"/>
            <a:ext cx="7091299" cy="898581"/>
          </a:xfrm>
        </p:spPr>
        <p:txBody>
          <a:bodyPr vert="horz" lIns="91440" tIns="45720" rIns="91440" bIns="45720" rtlCol="0" anchor="ctr">
            <a:normAutofit/>
          </a:bodyPr>
          <a:lstStyle/>
          <a:p>
            <a:r>
              <a:rPr lang="en-US" sz="4000" b="1" kern="1200" dirty="0">
                <a:solidFill>
                  <a:srgbClr val="FFFFFF"/>
                </a:solidFill>
                <a:latin typeface="+mj-lt"/>
                <a:ea typeface="+mj-ea"/>
                <a:cs typeface="+mj-cs"/>
              </a:rPr>
              <a:t>1931</a:t>
            </a:r>
            <a:r>
              <a:rPr lang="en-US" sz="4000" kern="1200" dirty="0">
                <a:solidFill>
                  <a:srgbClr val="FFFFFF"/>
                </a:solidFill>
                <a:latin typeface="+mj-lt"/>
                <a:ea typeface="+mj-ea"/>
                <a:cs typeface="+mj-cs"/>
              </a:rPr>
              <a:t> – Nouvelle </a:t>
            </a:r>
            <a:r>
              <a:rPr lang="en-US" sz="4000" kern="1200" dirty="0" err="1">
                <a:solidFill>
                  <a:srgbClr val="FFFFFF"/>
                </a:solidFill>
                <a:latin typeface="+mj-lt"/>
                <a:ea typeface="+mj-ea"/>
                <a:cs typeface="+mj-cs"/>
              </a:rPr>
              <a:t>église</a:t>
            </a:r>
            <a:endParaRPr lang="en-US" sz="4000" kern="1200" dirty="0">
              <a:solidFill>
                <a:srgbClr val="FFFFFF"/>
              </a:solidFill>
              <a:latin typeface="+mj-lt"/>
              <a:ea typeface="+mj-ea"/>
              <a:cs typeface="+mj-cs"/>
            </a:endParaRPr>
          </a:p>
        </p:txBody>
      </p:sp>
      <p:sp>
        <p:nvSpPr>
          <p:cNvPr id="17" name="Rectangle 16">
            <a:extLst>
              <a:ext uri="{FF2B5EF4-FFF2-40B4-BE49-F238E27FC236}">
                <a16:creationId xmlns:a16="http://schemas.microsoft.com/office/drawing/2014/main" id="{15F33878-D502-4FFA-8ACE-F2AECDB2A2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5282206"/>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 5">
            <a:extLst>
              <a:ext uri="{FF2B5EF4-FFF2-40B4-BE49-F238E27FC236}">
                <a16:creationId xmlns:a16="http://schemas.microsoft.com/office/drawing/2014/main" id="{1AAC02E3-BE1C-C00F-7803-0EFB346DF056}"/>
              </a:ext>
            </a:extLst>
          </p:cNvPr>
          <p:cNvPicPr>
            <a:picLocks noChangeAspect="1"/>
          </p:cNvPicPr>
          <p:nvPr/>
        </p:nvPicPr>
        <p:blipFill>
          <a:blip r:embed="rId3"/>
          <a:srcRect r="-1" b="1676"/>
          <a:stretch>
            <a:fillRect/>
          </a:stretch>
        </p:blipFill>
        <p:spPr>
          <a:xfrm>
            <a:off x="8128856" y="1"/>
            <a:ext cx="4063143" cy="5291384"/>
          </a:xfrm>
          <a:prstGeom prst="rect">
            <a:avLst/>
          </a:prstGeom>
        </p:spPr>
      </p:pic>
    </p:spTree>
    <p:extLst>
      <p:ext uri="{BB962C8B-B14F-4D97-AF65-F5344CB8AC3E}">
        <p14:creationId xmlns:p14="http://schemas.microsoft.com/office/powerpoint/2010/main" val="2495322004"/>
      </p:ext>
    </p:extLst>
  </p:cSld>
  <p:clrMapOvr>
    <a:masterClrMapping/>
  </p:clrMapOvr>
  <mc:AlternateContent xmlns:mc="http://schemas.openxmlformats.org/markup-compatibility/2006" xmlns:p14="http://schemas.microsoft.com/office/powerpoint/2010/main">
    <mc:Choice Requires="p14">
      <p:transition spd="slow" p14:dur="3400" advClick="0" advTm="5597">
        <p14:reveal/>
      </p:transition>
    </mc:Choice>
    <mc:Fallback xmlns="">
      <p:transition spd="slow" advClick="0" advTm="559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210E413A-8935-B83D-DB25-42410F19E1A4}"/>
              </a:ext>
            </a:extLst>
          </p:cNvPr>
          <p:cNvSpPr>
            <a:spLocks noGrp="1"/>
          </p:cNvSpPr>
          <p:nvPr>
            <p:ph type="title"/>
          </p:nvPr>
        </p:nvSpPr>
        <p:spPr>
          <a:xfrm>
            <a:off x="699712" y="248038"/>
            <a:ext cx="10892213" cy="1159200"/>
          </a:xfrm>
        </p:spPr>
        <p:txBody>
          <a:bodyPr vert="horz" lIns="91440" tIns="45720" rIns="91440" bIns="45720" rtlCol="0" anchor="ctr">
            <a:noAutofit/>
          </a:bodyPr>
          <a:lstStyle/>
          <a:p>
            <a:pPr algn="ctr"/>
            <a:r>
              <a:rPr lang="en-US" sz="3200" b="1" kern="1200" dirty="0">
                <a:solidFill>
                  <a:srgbClr val="FFFFFF"/>
                </a:solidFill>
                <a:latin typeface="+mj-lt"/>
                <a:ea typeface="+mj-ea"/>
                <a:cs typeface="+mj-cs"/>
              </a:rPr>
              <a:t>1931</a:t>
            </a:r>
            <a:r>
              <a:rPr lang="en-US" sz="3200" kern="1200" dirty="0">
                <a:solidFill>
                  <a:srgbClr val="FFFFFF"/>
                </a:solidFill>
                <a:latin typeface="+mj-lt"/>
                <a:ea typeface="+mj-ea"/>
                <a:cs typeface="+mj-cs"/>
              </a:rPr>
              <a:t>- La salle </a:t>
            </a:r>
            <a:r>
              <a:rPr lang="en-US" sz="3200" kern="1200" dirty="0" err="1">
                <a:solidFill>
                  <a:srgbClr val="FFFFFF"/>
                </a:solidFill>
                <a:latin typeface="+mj-lt"/>
                <a:ea typeface="+mj-ea"/>
                <a:cs typeface="+mj-cs"/>
              </a:rPr>
              <a:t>paroissiale</a:t>
            </a:r>
            <a:r>
              <a:rPr lang="en-US" sz="3200" kern="1200" dirty="0">
                <a:solidFill>
                  <a:srgbClr val="FFFFFF"/>
                </a:solidFill>
                <a:latin typeface="+mj-lt"/>
                <a:ea typeface="+mj-ea"/>
                <a:cs typeface="+mj-cs"/>
              </a:rPr>
              <a:t> </a:t>
            </a:r>
            <a:r>
              <a:rPr lang="en-US" sz="3200" kern="1200" dirty="0" err="1">
                <a:solidFill>
                  <a:srgbClr val="FFFFFF"/>
                </a:solidFill>
                <a:latin typeface="+mj-lt"/>
                <a:ea typeface="+mj-ea"/>
                <a:cs typeface="+mj-cs"/>
              </a:rPr>
              <a:t>bâtie</a:t>
            </a:r>
            <a:r>
              <a:rPr lang="en-US" sz="3200" kern="1200" dirty="0">
                <a:solidFill>
                  <a:srgbClr val="FFFFFF"/>
                </a:solidFill>
                <a:latin typeface="+mj-lt"/>
                <a:ea typeface="+mj-ea"/>
                <a:cs typeface="+mj-cs"/>
              </a:rPr>
              <a:t> avec le </a:t>
            </a:r>
            <a:r>
              <a:rPr lang="en-US" sz="3200" kern="1200" dirty="0" err="1">
                <a:solidFill>
                  <a:srgbClr val="FFFFFF"/>
                </a:solidFill>
                <a:latin typeface="+mj-lt"/>
                <a:ea typeface="+mj-ea"/>
                <a:cs typeface="+mj-cs"/>
              </a:rPr>
              <a:t>bois</a:t>
            </a:r>
            <a:r>
              <a:rPr lang="en-US" sz="3200" kern="1200" dirty="0">
                <a:solidFill>
                  <a:srgbClr val="FFFFFF"/>
                </a:solidFill>
                <a:latin typeface="+mj-lt"/>
                <a:ea typeface="+mj-ea"/>
                <a:cs typeface="+mj-cs"/>
              </a:rPr>
              <a:t> de l’ancienne </a:t>
            </a:r>
            <a:r>
              <a:rPr lang="en-US" sz="3200" kern="1200" dirty="0" err="1">
                <a:solidFill>
                  <a:srgbClr val="FFFFFF"/>
                </a:solidFill>
                <a:latin typeface="+mj-lt"/>
                <a:ea typeface="+mj-ea"/>
                <a:cs typeface="+mj-cs"/>
              </a:rPr>
              <a:t>église</a:t>
            </a:r>
            <a:r>
              <a:rPr lang="en-US" sz="3200" kern="1200" dirty="0">
                <a:solidFill>
                  <a:srgbClr val="FFFFFF"/>
                </a:solidFill>
                <a:latin typeface="+mj-lt"/>
                <a:ea typeface="+mj-ea"/>
                <a:cs typeface="+mj-cs"/>
              </a:rPr>
              <a:t>; </a:t>
            </a:r>
            <a:r>
              <a:rPr lang="en-US" sz="3200" kern="1200" dirty="0" err="1">
                <a:solidFill>
                  <a:srgbClr val="FFFFFF"/>
                </a:solidFill>
                <a:latin typeface="+mj-lt"/>
                <a:ea typeface="+mj-ea"/>
                <a:cs typeface="+mj-cs"/>
              </a:rPr>
              <a:t>devenue</a:t>
            </a:r>
            <a:r>
              <a:rPr lang="en-US" sz="3200" kern="1200" dirty="0">
                <a:solidFill>
                  <a:srgbClr val="FFFFFF"/>
                </a:solidFill>
                <a:latin typeface="+mj-lt"/>
                <a:ea typeface="+mj-ea"/>
                <a:cs typeface="+mj-cs"/>
              </a:rPr>
              <a:t> ensuite le service </a:t>
            </a:r>
            <a:r>
              <a:rPr lang="en-US" sz="3200" kern="1200" dirty="0" err="1">
                <a:solidFill>
                  <a:srgbClr val="FFFFFF"/>
                </a:solidFill>
                <a:latin typeface="+mj-lt"/>
                <a:ea typeface="+mj-ea"/>
                <a:cs typeface="+mj-cs"/>
              </a:rPr>
              <a:t>d’incendie</a:t>
            </a:r>
            <a:endParaRPr lang="en-US" sz="3200" kern="1200" dirty="0">
              <a:solidFill>
                <a:srgbClr val="FFFFFF"/>
              </a:solidFill>
              <a:latin typeface="+mj-lt"/>
              <a:ea typeface="+mj-ea"/>
              <a:cs typeface="+mj-cs"/>
            </a:endParaRPr>
          </a:p>
        </p:txBody>
      </p:sp>
      <p:pic>
        <p:nvPicPr>
          <p:cNvPr id="4" name="Image 3">
            <a:extLst>
              <a:ext uri="{FF2B5EF4-FFF2-40B4-BE49-F238E27FC236}">
                <a16:creationId xmlns:a16="http://schemas.microsoft.com/office/drawing/2014/main" id="{5952BCB2-9AB7-3327-88AC-639126669AF6}"/>
              </a:ext>
            </a:extLst>
          </p:cNvPr>
          <p:cNvPicPr>
            <a:picLocks noChangeAspect="1"/>
          </p:cNvPicPr>
          <p:nvPr/>
        </p:nvPicPr>
        <p:blipFill>
          <a:blip r:embed="rId2"/>
          <a:srcRect t="1950" r="1482"/>
          <a:stretch>
            <a:fillRect/>
          </a:stretch>
        </p:blipFill>
        <p:spPr>
          <a:xfrm>
            <a:off x="432225" y="2524125"/>
            <a:ext cx="11421457" cy="332490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12806177"/>
      </p:ext>
    </p:extLst>
  </p:cSld>
  <p:clrMapOvr>
    <a:masterClrMapping/>
  </p:clrMapOvr>
  <mc:AlternateContent xmlns:mc="http://schemas.openxmlformats.org/markup-compatibility/2006" xmlns:p14="http://schemas.microsoft.com/office/powerpoint/2010/main">
    <mc:Choice Requires="p14">
      <p:transition spd="slow" p14:dur="3400" advClick="0" advTm="7464">
        <p14:reveal/>
      </p:transition>
    </mc:Choice>
    <mc:Fallback xmlns="">
      <p:transition spd="slow" advClick="0" advTm="7464">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1CEBEF-C26A-DFFB-78DC-BFC7AB60B079}"/>
              </a:ext>
            </a:extLst>
          </p:cNvPr>
          <p:cNvSpPr>
            <a:spLocks noGrp="1"/>
          </p:cNvSpPr>
          <p:nvPr>
            <p:ph type="title"/>
          </p:nvPr>
        </p:nvSpPr>
        <p:spPr>
          <a:xfrm>
            <a:off x="640080" y="5805487"/>
            <a:ext cx="10911840" cy="640081"/>
          </a:xfrm>
        </p:spPr>
        <p:txBody>
          <a:bodyPr>
            <a:normAutofit/>
          </a:bodyPr>
          <a:lstStyle/>
          <a:p>
            <a:pPr algn="ctr"/>
            <a:r>
              <a:rPr lang="fr-CA" sz="3200" b="1" dirty="0">
                <a:solidFill>
                  <a:schemeClr val="bg1"/>
                </a:solidFill>
              </a:rPr>
              <a:t>1931</a:t>
            </a:r>
            <a:r>
              <a:rPr lang="fr-CA" sz="3200" dirty="0">
                <a:solidFill>
                  <a:schemeClr val="bg1"/>
                </a:solidFill>
              </a:rPr>
              <a:t>- Hôtel Richer aussi appelée Hôtel des pèlerins</a:t>
            </a:r>
          </a:p>
        </p:txBody>
      </p:sp>
      <p:pic>
        <p:nvPicPr>
          <p:cNvPr id="4" name="Image 3">
            <a:extLst>
              <a:ext uri="{FF2B5EF4-FFF2-40B4-BE49-F238E27FC236}">
                <a16:creationId xmlns:a16="http://schemas.microsoft.com/office/drawing/2014/main" id="{46DD17CD-79D2-BE89-BC82-22678A560D07}"/>
              </a:ext>
            </a:extLst>
          </p:cNvPr>
          <p:cNvPicPr>
            <a:picLocks noChangeAspect="1"/>
          </p:cNvPicPr>
          <p:nvPr/>
        </p:nvPicPr>
        <p:blipFill>
          <a:blip r:embed="rId2">
            <a:extLst>
              <a:ext uri="{28A0092B-C50C-407E-A947-70E740481C1C}">
                <a14:useLocalDpi xmlns:a14="http://schemas.microsoft.com/office/drawing/2010/main" val="0"/>
              </a:ext>
            </a:extLst>
          </a:blip>
          <a:srcRect l="1030" t="24580" r="857" b="4752"/>
          <a:stretch>
            <a:fillRect/>
          </a:stretch>
        </p:blipFill>
        <p:spPr>
          <a:xfrm>
            <a:off x="386432" y="460057"/>
            <a:ext cx="11419136" cy="5140643"/>
          </a:xfrm>
          <a:prstGeom prst="rect">
            <a:avLst/>
          </a:prstGeom>
          <a:ln>
            <a:noFill/>
          </a:ln>
          <a:effectLst>
            <a:softEdge rad="112500"/>
          </a:effectLst>
        </p:spPr>
      </p:pic>
    </p:spTree>
    <p:extLst>
      <p:ext uri="{BB962C8B-B14F-4D97-AF65-F5344CB8AC3E}">
        <p14:creationId xmlns:p14="http://schemas.microsoft.com/office/powerpoint/2010/main" val="144981891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5677">
        <p14:reveal/>
      </p:transition>
    </mc:Choice>
    <mc:Fallback xmlns="">
      <p:transition spd="slow" advClick="0" advTm="567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447C2802-A8E2-1A3F-29AA-C3EDF0FA6ECF}"/>
              </a:ext>
            </a:extLst>
          </p:cNvPr>
          <p:cNvSpPr>
            <a:spLocks noGrp="1"/>
          </p:cNvSpPr>
          <p:nvPr>
            <p:ph type="title"/>
          </p:nvPr>
        </p:nvSpPr>
        <p:spPr>
          <a:xfrm>
            <a:off x="573885" y="1198143"/>
            <a:ext cx="4412021" cy="4032773"/>
          </a:xfrm>
        </p:spPr>
        <p:txBody>
          <a:bodyPr vert="horz" lIns="91440" tIns="45720" rIns="91440" bIns="45720" rtlCol="0" anchor="b">
            <a:normAutofit/>
          </a:bodyPr>
          <a:lstStyle/>
          <a:p>
            <a:pPr algn="ctr"/>
            <a:r>
              <a:rPr lang="en-US" sz="2800" kern="1200" dirty="0" err="1">
                <a:solidFill>
                  <a:srgbClr val="FFFFFF"/>
                </a:solidFill>
                <a:latin typeface="+mj-lt"/>
                <a:ea typeface="+mj-ea"/>
                <a:cs typeface="+mj-cs"/>
              </a:rPr>
              <a:t>Devenu</a:t>
            </a:r>
            <a:r>
              <a:rPr lang="en-US" sz="2800" kern="1200" dirty="0">
                <a:solidFill>
                  <a:srgbClr val="FFFFFF"/>
                </a:solidFill>
                <a:latin typeface="+mj-lt"/>
                <a:ea typeface="+mj-ea"/>
                <a:cs typeface="+mj-cs"/>
              </a:rPr>
              <a:t> ensuite </a:t>
            </a:r>
            <a:r>
              <a:rPr lang="en-US" sz="2800" kern="1200" dirty="0" err="1">
                <a:solidFill>
                  <a:srgbClr val="FFFFFF"/>
                </a:solidFill>
                <a:latin typeface="+mj-lt"/>
                <a:ea typeface="+mj-ea"/>
                <a:cs typeface="+mj-cs"/>
              </a:rPr>
              <a:t>l’hôtel</a:t>
            </a:r>
            <a:r>
              <a:rPr lang="en-US" sz="2800" kern="1200" dirty="0">
                <a:solidFill>
                  <a:srgbClr val="FFFFFF"/>
                </a:solidFill>
                <a:latin typeface="+mj-lt"/>
                <a:ea typeface="+mj-ea"/>
                <a:cs typeface="+mj-cs"/>
              </a:rPr>
              <a:t> Gagnon, très </a:t>
            </a:r>
            <a:r>
              <a:rPr lang="en-US" sz="2800" kern="1200" dirty="0" err="1">
                <a:solidFill>
                  <a:srgbClr val="FFFFFF"/>
                </a:solidFill>
                <a:latin typeface="+mj-lt"/>
                <a:ea typeface="+mj-ea"/>
                <a:cs typeface="+mj-cs"/>
              </a:rPr>
              <a:t>animé</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durant</a:t>
            </a:r>
            <a:r>
              <a:rPr lang="en-US" sz="2800" kern="1200" dirty="0">
                <a:solidFill>
                  <a:srgbClr val="FFFFFF"/>
                </a:solidFill>
                <a:latin typeface="+mj-lt"/>
                <a:ea typeface="+mj-ea"/>
                <a:cs typeface="+mj-cs"/>
              </a:rPr>
              <a:t> les </a:t>
            </a:r>
            <a:r>
              <a:rPr lang="en-US" sz="2800" kern="1200" dirty="0" err="1">
                <a:solidFill>
                  <a:srgbClr val="FFFFFF"/>
                </a:solidFill>
                <a:latin typeface="+mj-lt"/>
                <a:ea typeface="+mj-ea"/>
                <a:cs typeface="+mj-cs"/>
              </a:rPr>
              <a:t>années</a:t>
            </a:r>
            <a:r>
              <a:rPr lang="en-US" sz="2800" kern="1200" dirty="0">
                <a:solidFill>
                  <a:srgbClr val="FFFFFF"/>
                </a:solidFill>
                <a:latin typeface="+mj-lt"/>
                <a:ea typeface="+mj-ea"/>
                <a:cs typeface="+mj-cs"/>
              </a:rPr>
              <a:t> 1960 à 1990.</a:t>
            </a:r>
            <a:br>
              <a:rPr lang="en-US" sz="2800" kern="1200" dirty="0">
                <a:solidFill>
                  <a:srgbClr val="FFFFFF"/>
                </a:solidFill>
                <a:latin typeface="+mj-lt"/>
                <a:ea typeface="+mj-ea"/>
                <a:cs typeface="+mj-cs"/>
              </a:rPr>
            </a:br>
            <a:br>
              <a:rPr lang="en-US" sz="2800" kern="1200" dirty="0">
                <a:solidFill>
                  <a:srgbClr val="FFFFFF"/>
                </a:solidFill>
                <a:latin typeface="+mj-lt"/>
                <a:ea typeface="+mj-ea"/>
                <a:cs typeface="+mj-cs"/>
              </a:rPr>
            </a:br>
            <a:r>
              <a:rPr lang="en-US" sz="2800" dirty="0">
                <a:solidFill>
                  <a:srgbClr val="FFFFFF"/>
                </a:solidFill>
              </a:rPr>
              <a:t>Il</a:t>
            </a:r>
            <a:r>
              <a:rPr lang="en-US" sz="2800" kern="1200" dirty="0">
                <a:solidFill>
                  <a:srgbClr val="FFFFFF"/>
                </a:solidFill>
                <a:latin typeface="+mj-lt"/>
                <a:ea typeface="+mj-ea"/>
                <a:cs typeface="+mj-cs"/>
              </a:rPr>
              <a:t> </a:t>
            </a:r>
            <a:r>
              <a:rPr lang="en-US" sz="2800" kern="1200" dirty="0" err="1">
                <a:solidFill>
                  <a:srgbClr val="FFFFFF"/>
                </a:solidFill>
                <a:latin typeface="+mj-lt"/>
                <a:ea typeface="+mj-ea"/>
                <a:cs typeface="+mj-cs"/>
              </a:rPr>
              <a:t>fut</a:t>
            </a:r>
            <a:r>
              <a:rPr lang="en-US" sz="2800" kern="1200" dirty="0">
                <a:solidFill>
                  <a:srgbClr val="FFFFFF"/>
                </a:solidFill>
                <a:latin typeface="+mj-lt"/>
                <a:ea typeface="+mj-ea"/>
                <a:cs typeface="+mj-cs"/>
              </a:rPr>
              <a:t> ensuite </a:t>
            </a:r>
            <a:r>
              <a:rPr lang="en-US" sz="2800" kern="1200" dirty="0" err="1">
                <a:solidFill>
                  <a:srgbClr val="FFFFFF"/>
                </a:solidFill>
                <a:latin typeface="+mj-lt"/>
                <a:ea typeface="+mj-ea"/>
                <a:cs typeface="+mj-cs"/>
              </a:rPr>
              <a:t>opéré</a:t>
            </a:r>
            <a:r>
              <a:rPr lang="en-US" sz="2800" kern="1200" dirty="0">
                <a:solidFill>
                  <a:srgbClr val="FFFFFF"/>
                </a:solidFill>
                <a:latin typeface="+mj-lt"/>
                <a:ea typeface="+mj-ea"/>
                <a:cs typeface="+mj-cs"/>
              </a:rPr>
              <a:t> par </a:t>
            </a:r>
            <a:r>
              <a:rPr lang="en-US" sz="2800" kern="1200" dirty="0" err="1">
                <a:solidFill>
                  <a:srgbClr val="FFFFFF"/>
                </a:solidFill>
                <a:latin typeface="+mj-lt"/>
                <a:ea typeface="+mj-ea"/>
                <a:cs typeface="+mj-cs"/>
              </a:rPr>
              <a:t>Détour</a:t>
            </a:r>
            <a:r>
              <a:rPr lang="en-US" sz="2800" kern="1200" dirty="0">
                <a:solidFill>
                  <a:srgbClr val="FFFFFF"/>
                </a:solidFill>
                <a:latin typeface="+mj-lt"/>
                <a:ea typeface="+mj-ea"/>
                <a:cs typeface="+mj-cs"/>
              </a:rPr>
              <a:t> Nature, Jean-Pierre Provost, la famille Brosseau.</a:t>
            </a:r>
            <a:br>
              <a:rPr lang="en-US" sz="2800" kern="1200" dirty="0">
                <a:solidFill>
                  <a:srgbClr val="FFFFFF"/>
                </a:solidFill>
                <a:latin typeface="+mj-lt"/>
                <a:ea typeface="+mj-ea"/>
                <a:cs typeface="+mj-cs"/>
              </a:rPr>
            </a:br>
            <a:br>
              <a:rPr lang="en-US" sz="2800" kern="1200" dirty="0">
                <a:solidFill>
                  <a:srgbClr val="FFFFFF"/>
                </a:solidFill>
                <a:latin typeface="+mj-lt"/>
                <a:ea typeface="+mj-ea"/>
                <a:cs typeface="+mj-cs"/>
              </a:rPr>
            </a:br>
            <a:r>
              <a:rPr lang="en-US" sz="2800" kern="1200" dirty="0" err="1">
                <a:solidFill>
                  <a:srgbClr val="FFFFFF"/>
                </a:solidFill>
                <a:latin typeface="+mj-lt"/>
                <a:ea typeface="+mj-ea"/>
                <a:cs typeface="+mj-cs"/>
              </a:rPr>
              <a:t>Démoli</a:t>
            </a:r>
            <a:r>
              <a:rPr lang="en-US" sz="2800" kern="1200" dirty="0">
                <a:solidFill>
                  <a:srgbClr val="FFFFFF"/>
                </a:solidFill>
                <a:latin typeface="+mj-lt"/>
                <a:ea typeface="+mj-ea"/>
                <a:cs typeface="+mj-cs"/>
              </a:rPr>
              <a:t> pour faire place au nouveau </a:t>
            </a:r>
            <a:r>
              <a:rPr lang="en-US" sz="2800" kern="1200" dirty="0" err="1">
                <a:solidFill>
                  <a:srgbClr val="FFFFFF"/>
                </a:solidFill>
                <a:latin typeface="+mj-lt"/>
                <a:ea typeface="+mj-ea"/>
                <a:cs typeface="+mj-cs"/>
              </a:rPr>
              <a:t>pont</a:t>
            </a:r>
            <a:r>
              <a:rPr lang="en-US" sz="2800" dirty="0">
                <a:solidFill>
                  <a:srgbClr val="FFFFFF"/>
                </a:solidFill>
              </a:rPr>
              <a:t> </a:t>
            </a:r>
            <a:r>
              <a:rPr lang="en-US" sz="2800" dirty="0" err="1">
                <a:solidFill>
                  <a:srgbClr val="FFFFFF"/>
                </a:solidFill>
              </a:rPr>
              <a:t>en</a:t>
            </a:r>
            <a:r>
              <a:rPr lang="en-US" sz="2800" dirty="0">
                <a:solidFill>
                  <a:srgbClr val="FFFFFF"/>
                </a:solidFill>
              </a:rPr>
              <a:t> 2001</a:t>
            </a:r>
            <a:endParaRPr lang="en-US" sz="2800" kern="1200" dirty="0">
              <a:solidFill>
                <a:srgbClr val="FFFFFF"/>
              </a:solidFill>
              <a:latin typeface="+mj-lt"/>
              <a:ea typeface="+mj-ea"/>
              <a:cs typeface="+mj-cs"/>
            </a:endParaRPr>
          </a:p>
        </p:txBody>
      </p:sp>
      <p:pic>
        <p:nvPicPr>
          <p:cNvPr id="8" name="Image 7">
            <a:extLst>
              <a:ext uri="{FF2B5EF4-FFF2-40B4-BE49-F238E27FC236}">
                <a16:creationId xmlns:a16="http://schemas.microsoft.com/office/drawing/2014/main" id="{0041A4C7-74E8-6619-0400-3CE18D906CBD}"/>
              </a:ext>
            </a:extLst>
          </p:cNvPr>
          <p:cNvPicPr>
            <a:picLocks noChangeAspect="1"/>
          </p:cNvPicPr>
          <p:nvPr/>
        </p:nvPicPr>
        <p:blipFill>
          <a:blip r:embed="rId2"/>
          <a:stretch>
            <a:fillRect/>
          </a:stretch>
        </p:blipFill>
        <p:spPr>
          <a:xfrm>
            <a:off x="6865159" y="1720470"/>
            <a:ext cx="3551228" cy="3886537"/>
          </a:xfrm>
          <a:prstGeom prst="rect">
            <a:avLst/>
          </a:prstGeom>
        </p:spPr>
      </p:pic>
    </p:spTree>
    <p:extLst>
      <p:ext uri="{BB962C8B-B14F-4D97-AF65-F5344CB8AC3E}">
        <p14:creationId xmlns:p14="http://schemas.microsoft.com/office/powerpoint/2010/main" val="3162623201"/>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18B5EFC4-82B5-3294-D663-1F8C4774B4D9}"/>
              </a:ext>
            </a:extLst>
          </p:cNvPr>
          <p:cNvSpPr>
            <a:spLocks noGrp="1"/>
          </p:cNvSpPr>
          <p:nvPr>
            <p:ph type="title"/>
          </p:nvPr>
        </p:nvSpPr>
        <p:spPr>
          <a:xfrm>
            <a:off x="538693" y="1940048"/>
            <a:ext cx="3687982" cy="1467279"/>
          </a:xfrm>
        </p:spPr>
        <p:txBody>
          <a:bodyPr vert="horz" lIns="91440" tIns="45720" rIns="91440" bIns="45720" rtlCol="0" anchor="b">
            <a:normAutofit/>
          </a:bodyPr>
          <a:lstStyle/>
          <a:p>
            <a:pPr algn="ctr"/>
            <a:r>
              <a:rPr lang="en-US" kern="1200" dirty="0" err="1">
                <a:solidFill>
                  <a:schemeClr val="tx1"/>
                </a:solidFill>
                <a:latin typeface="+mj-lt"/>
                <a:ea typeface="+mj-ea"/>
                <a:cs typeface="+mj-cs"/>
              </a:rPr>
              <a:t>Publicité</a:t>
            </a:r>
            <a:r>
              <a:rPr lang="en-US" kern="1200" dirty="0">
                <a:solidFill>
                  <a:schemeClr val="tx1"/>
                </a:solidFill>
                <a:latin typeface="+mj-lt"/>
                <a:ea typeface="+mj-ea"/>
                <a:cs typeface="+mj-cs"/>
              </a:rPr>
              <a:t> de </a:t>
            </a:r>
            <a:r>
              <a:rPr lang="en-US" b="1" kern="1200" dirty="0">
                <a:solidFill>
                  <a:schemeClr val="tx1"/>
                </a:solidFill>
                <a:latin typeface="+mj-lt"/>
                <a:ea typeface="+mj-ea"/>
                <a:cs typeface="+mj-cs"/>
              </a:rPr>
              <a:t>1937</a:t>
            </a:r>
          </a:p>
        </p:txBody>
      </p:sp>
      <p:pic>
        <p:nvPicPr>
          <p:cNvPr id="4" name="Image 3">
            <a:extLst>
              <a:ext uri="{FF2B5EF4-FFF2-40B4-BE49-F238E27FC236}">
                <a16:creationId xmlns:a16="http://schemas.microsoft.com/office/drawing/2014/main" id="{E9FFF970-EF6E-EBB4-4F5D-D22B07DF7039}"/>
              </a:ext>
            </a:extLst>
          </p:cNvPr>
          <p:cNvPicPr>
            <a:picLocks noChangeAspect="1"/>
          </p:cNvPicPr>
          <p:nvPr/>
        </p:nvPicPr>
        <p:blipFill>
          <a:blip r:embed="rId2"/>
          <a:stretch>
            <a:fillRect/>
          </a:stretch>
        </p:blipFill>
        <p:spPr>
          <a:xfrm>
            <a:off x="4458010" y="263646"/>
            <a:ext cx="7014634" cy="633070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59078524"/>
      </p:ext>
    </p:extLst>
  </p:cSld>
  <p:clrMapOvr>
    <a:masterClrMapping/>
  </p:clrMapOvr>
  <mc:AlternateContent xmlns:mc="http://schemas.openxmlformats.org/markup-compatibility/2006" xmlns:p14="http://schemas.microsoft.com/office/powerpoint/2010/main">
    <mc:Choice Requires="p14">
      <p:transition spd="slow" p14:dur="3400" advClick="0" advTm="10820">
        <p14:reveal/>
      </p:transition>
    </mc:Choice>
    <mc:Fallback xmlns="">
      <p:transition spd="slow" advClick="0" advTm="10820">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9C105E-2391-232F-B653-84A58F3C30E5}"/>
              </a:ext>
            </a:extLst>
          </p:cNvPr>
          <p:cNvSpPr>
            <a:spLocks noGrp="1"/>
          </p:cNvSpPr>
          <p:nvPr>
            <p:ph type="title"/>
          </p:nvPr>
        </p:nvSpPr>
        <p:spPr>
          <a:xfrm>
            <a:off x="640080" y="5929312"/>
            <a:ext cx="10911840" cy="640081"/>
          </a:xfrm>
        </p:spPr>
        <p:txBody>
          <a:bodyPr>
            <a:normAutofit fontScale="90000"/>
          </a:bodyPr>
          <a:lstStyle/>
          <a:p>
            <a:pPr algn="ctr"/>
            <a:r>
              <a:rPr lang="fr-CA" sz="3200" b="1" dirty="0">
                <a:solidFill>
                  <a:schemeClr val="bg1"/>
                </a:solidFill>
              </a:rPr>
              <a:t>1941</a:t>
            </a:r>
            <a:r>
              <a:rPr lang="fr-CA" sz="3200" dirty="0">
                <a:solidFill>
                  <a:schemeClr val="bg1"/>
                </a:solidFill>
              </a:rPr>
              <a:t> – Incendie de l’orphelinat; heureusement il n’y a eu aucune victime</a:t>
            </a:r>
          </a:p>
        </p:txBody>
      </p:sp>
      <p:pic>
        <p:nvPicPr>
          <p:cNvPr id="4" name="Image 3">
            <a:extLst>
              <a:ext uri="{FF2B5EF4-FFF2-40B4-BE49-F238E27FC236}">
                <a16:creationId xmlns:a16="http://schemas.microsoft.com/office/drawing/2014/main" id="{0E0B9E0F-8BE0-5D92-3277-E26D4896EE0A}"/>
              </a:ext>
            </a:extLst>
          </p:cNvPr>
          <p:cNvPicPr>
            <a:picLocks noChangeAspect="1"/>
          </p:cNvPicPr>
          <p:nvPr/>
        </p:nvPicPr>
        <p:blipFill>
          <a:blip r:embed="rId2">
            <a:extLst>
              <a:ext uri="{28A0092B-C50C-407E-A947-70E740481C1C}">
                <a14:useLocalDpi xmlns:a14="http://schemas.microsoft.com/office/drawing/2010/main" val="0"/>
              </a:ext>
            </a:extLst>
          </a:blip>
          <a:srcRect l="3822" t="31358" r="4435" b="14909"/>
          <a:stretch>
            <a:fillRect/>
          </a:stretch>
        </p:blipFill>
        <p:spPr>
          <a:xfrm>
            <a:off x="469600" y="485775"/>
            <a:ext cx="11267187" cy="5295900"/>
          </a:xfrm>
          <a:prstGeom prst="rect">
            <a:avLst/>
          </a:prstGeom>
          <a:ln w="19050">
            <a:solidFill>
              <a:schemeClr val="tx1"/>
            </a:solidFill>
            <a:miter lim="800000"/>
          </a:ln>
        </p:spPr>
      </p:pic>
    </p:spTree>
    <p:extLst>
      <p:ext uri="{BB962C8B-B14F-4D97-AF65-F5344CB8AC3E}">
        <p14:creationId xmlns:p14="http://schemas.microsoft.com/office/powerpoint/2010/main" val="4608066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9129">
        <p14:reveal/>
      </p:transition>
    </mc:Choice>
    <mc:Fallback xmlns="">
      <p:transition spd="slow" advClick="0" advTm="91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FCB3B3-A114-8F94-1C9E-AB4ED4BA941F}"/>
              </a:ext>
            </a:extLst>
          </p:cNvPr>
          <p:cNvSpPr>
            <a:spLocks noGrp="1"/>
          </p:cNvSpPr>
          <p:nvPr>
            <p:ph type="title"/>
          </p:nvPr>
        </p:nvSpPr>
        <p:spPr>
          <a:xfrm>
            <a:off x="640080" y="5748337"/>
            <a:ext cx="10911840" cy="640081"/>
          </a:xfrm>
        </p:spPr>
        <p:txBody>
          <a:bodyPr>
            <a:normAutofit fontScale="90000"/>
          </a:bodyPr>
          <a:lstStyle/>
          <a:p>
            <a:pPr algn="ctr"/>
            <a:r>
              <a:rPr lang="fr-CA" sz="3200" dirty="0">
                <a:solidFill>
                  <a:schemeClr val="bg1"/>
                </a:solidFill>
              </a:rPr>
              <a:t>1942 – L’orphelinat est reconstruit avec des matériaux à l ’épreuve du feu</a:t>
            </a:r>
          </a:p>
        </p:txBody>
      </p:sp>
      <p:pic>
        <p:nvPicPr>
          <p:cNvPr id="4" name="Image 3">
            <a:extLst>
              <a:ext uri="{FF2B5EF4-FFF2-40B4-BE49-F238E27FC236}">
                <a16:creationId xmlns:a16="http://schemas.microsoft.com/office/drawing/2014/main" id="{4B41F5F1-833F-2122-E68D-C38522E86A68}"/>
              </a:ext>
            </a:extLst>
          </p:cNvPr>
          <p:cNvPicPr>
            <a:picLocks noChangeAspect="1"/>
          </p:cNvPicPr>
          <p:nvPr/>
        </p:nvPicPr>
        <p:blipFill>
          <a:blip r:embed="rId2">
            <a:extLst>
              <a:ext uri="{28A0092B-C50C-407E-A947-70E740481C1C}">
                <a14:useLocalDpi xmlns:a14="http://schemas.microsoft.com/office/drawing/2010/main" val="0"/>
              </a:ext>
            </a:extLst>
          </a:blip>
          <a:srcRect t="27630" r="1" b="1"/>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14975757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5082">
        <p14:reveal/>
      </p:transition>
    </mc:Choice>
    <mc:Fallback xmlns="">
      <p:transition spd="slow" advClick="0" advTm="5082">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AFBDE80B-3935-4866-F69F-4D9199E5B49C}"/>
              </a:ext>
            </a:extLst>
          </p:cNvPr>
          <p:cNvPicPr>
            <a:picLocks noChangeAspect="1"/>
          </p:cNvPicPr>
          <p:nvPr/>
        </p:nvPicPr>
        <p:blipFill>
          <a:blip r:embed="rId2">
            <a:extLst>
              <a:ext uri="{28A0092B-C50C-407E-A947-70E740481C1C}">
                <a14:useLocalDpi xmlns:a14="http://schemas.microsoft.com/office/drawing/2010/main" val="0"/>
              </a:ext>
            </a:extLst>
          </a:blip>
          <a:srcRect t="282"/>
          <a:stretch>
            <a:fillRect/>
          </a:stretch>
        </p:blipFill>
        <p:spPr>
          <a:xfrm>
            <a:off x="4038599" y="10"/>
            <a:ext cx="8160026" cy="6875809"/>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C3DFC84F-F1B4-3403-D01B-248EC2348424}"/>
              </a:ext>
            </a:extLst>
          </p:cNvPr>
          <p:cNvSpPr>
            <a:spLocks noGrp="1"/>
          </p:cNvSpPr>
          <p:nvPr>
            <p:ph type="title"/>
          </p:nvPr>
        </p:nvSpPr>
        <p:spPr>
          <a:xfrm>
            <a:off x="534473" y="2950387"/>
            <a:ext cx="3052293" cy="3531403"/>
          </a:xfrm>
        </p:spPr>
        <p:txBody>
          <a:bodyPr vert="horz" lIns="91440" tIns="45720" rIns="91440" bIns="45720" rtlCol="0" anchor="t">
            <a:normAutofit/>
          </a:bodyPr>
          <a:lstStyle/>
          <a:p>
            <a:pPr algn="r"/>
            <a:r>
              <a:rPr lang="en-US" sz="4000">
                <a:solidFill>
                  <a:srgbClr val="FFFFFF"/>
                </a:solidFill>
              </a:rPr>
              <a:t>1944- Caisse populaire</a:t>
            </a:r>
          </a:p>
        </p:txBody>
      </p:sp>
    </p:spTree>
    <p:extLst>
      <p:ext uri="{BB962C8B-B14F-4D97-AF65-F5344CB8AC3E}">
        <p14:creationId xmlns:p14="http://schemas.microsoft.com/office/powerpoint/2010/main" val="3410605112"/>
      </p:ext>
    </p:extLst>
  </p:cSld>
  <p:clrMapOvr>
    <a:masterClrMapping/>
  </p:clrMapOvr>
  <mc:AlternateContent xmlns:mc="http://schemas.openxmlformats.org/markup-compatibility/2006" xmlns:p14="http://schemas.microsoft.com/office/powerpoint/2010/main">
    <mc:Choice Requires="p14">
      <p:transition spd="slow" p14:dur="3400" advClick="0" advTm="6582">
        <p14:reveal/>
      </p:transition>
    </mc:Choice>
    <mc:Fallback xmlns="">
      <p:transition spd="slow" advClick="0" advTm="65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Espace réservé pour une image  5">
            <a:extLst>
              <a:ext uri="{FF2B5EF4-FFF2-40B4-BE49-F238E27FC236}">
                <a16:creationId xmlns:a16="http://schemas.microsoft.com/office/drawing/2014/main" id="{5A7D426C-1D8B-B351-37E0-711652DE8B84}"/>
              </a:ext>
            </a:extLst>
          </p:cNvPr>
          <p:cNvPicPr>
            <a:picLocks noGrp="1" noChangeAspect="1"/>
          </p:cNvPicPr>
          <p:nvPr>
            <p:ph type="pic" idx="1"/>
          </p:nvPr>
        </p:nvPicPr>
        <p:blipFill>
          <a:blip r:embed="rId2"/>
          <a:srcRect t="17173" b="17649"/>
          <a:stretch>
            <a:fillRect/>
          </a:stretch>
        </p:blipFill>
        <p:spPr>
          <a:xfrm>
            <a:off x="4267201" y="10"/>
            <a:ext cx="7924800" cy="3383270"/>
          </a:xfrm>
          <a:prstGeom prst="rect">
            <a:avLst/>
          </a:prstGeom>
        </p:spPr>
      </p:pic>
      <p:pic>
        <p:nvPicPr>
          <p:cNvPr id="8" name="Image 7">
            <a:extLst>
              <a:ext uri="{FF2B5EF4-FFF2-40B4-BE49-F238E27FC236}">
                <a16:creationId xmlns:a16="http://schemas.microsoft.com/office/drawing/2014/main" id="{A6E4336A-BFCD-1D95-4A19-2D3CABA80C15}"/>
              </a:ext>
            </a:extLst>
          </p:cNvPr>
          <p:cNvPicPr>
            <a:picLocks noChangeAspect="1"/>
          </p:cNvPicPr>
          <p:nvPr/>
        </p:nvPicPr>
        <p:blipFill>
          <a:blip r:embed="rId3">
            <a:extLst>
              <a:ext uri="{28A0092B-C50C-407E-A947-70E740481C1C}">
                <a14:useLocalDpi xmlns:a14="http://schemas.microsoft.com/office/drawing/2010/main" val="0"/>
              </a:ext>
            </a:extLst>
          </a:blip>
          <a:srcRect t="37220" r="2" b="5375"/>
          <a:stretch>
            <a:fillRect/>
          </a:stretch>
        </p:blipFill>
        <p:spPr>
          <a:xfrm>
            <a:off x="4650916" y="3474720"/>
            <a:ext cx="7555832" cy="3383280"/>
          </a:xfrm>
          <a:prstGeom prst="rect">
            <a:avLst/>
          </a:prstGeom>
        </p:spPr>
      </p:pic>
      <p:sp useBgFill="1">
        <p:nvSpPr>
          <p:cNvPr id="50" name="Freeform: Shape 49">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AA4F56A9-8E5D-36DA-A7A0-7FADF77400C7}"/>
              </a:ext>
            </a:extLst>
          </p:cNvPr>
          <p:cNvSpPr>
            <a:spLocks noGrp="1"/>
          </p:cNvSpPr>
          <p:nvPr>
            <p:ph type="title"/>
          </p:nvPr>
        </p:nvSpPr>
        <p:spPr>
          <a:xfrm>
            <a:off x="643468" y="609600"/>
            <a:ext cx="3992700" cy="3877197"/>
          </a:xfrm>
        </p:spPr>
        <p:txBody>
          <a:bodyPr vert="horz" lIns="91440" tIns="45720" rIns="91440" bIns="45720" rtlCol="0" anchor="b">
            <a:normAutofit/>
          </a:bodyPr>
          <a:lstStyle/>
          <a:p>
            <a:r>
              <a:rPr lang="en-US" sz="3700" kern="1200">
                <a:solidFill>
                  <a:schemeClr val="tx1"/>
                </a:solidFill>
                <a:latin typeface="+mj-lt"/>
                <a:ea typeface="+mj-ea"/>
                <a:cs typeface="+mj-cs"/>
              </a:rPr>
              <a:t>Les agglomérations se sont developpées autour des ces endroits; telles que Labelle, Brébeuf, Huberdeau…</a:t>
            </a:r>
          </a:p>
        </p:txBody>
      </p:sp>
    </p:spTree>
    <p:extLst>
      <p:ext uri="{BB962C8B-B14F-4D97-AF65-F5344CB8AC3E}">
        <p14:creationId xmlns:p14="http://schemas.microsoft.com/office/powerpoint/2010/main" val="2595000722"/>
      </p:ext>
    </p:extLst>
  </p:cSld>
  <p:clrMapOvr>
    <a:masterClrMapping/>
  </p:clrMapOvr>
  <mc:AlternateContent xmlns:mc="http://schemas.openxmlformats.org/markup-compatibility/2006" xmlns:p14="http://schemas.microsoft.com/office/powerpoint/2010/main">
    <mc:Choice Requires="p14">
      <p:transition spd="slow" p14:dur="3400" advClick="0" advTm="7114">
        <p14:reveal/>
      </p:transition>
    </mc:Choice>
    <mc:Fallback xmlns="">
      <p:transition spd="slow" advClick="0" advTm="71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EE1D4367-C8CD-D1D4-73BE-96095789B47B}"/>
              </a:ext>
            </a:extLst>
          </p:cNvPr>
          <p:cNvPicPr>
            <a:picLocks noChangeAspect="1"/>
          </p:cNvPicPr>
          <p:nvPr/>
        </p:nvPicPr>
        <p:blipFill>
          <a:blip r:embed="rId2"/>
          <a:srcRect b="3846"/>
          <a:stretch>
            <a:fillRect/>
          </a:stretch>
        </p:blipFill>
        <p:spPr>
          <a:xfrm>
            <a:off x="640220" y="93307"/>
            <a:ext cx="9847388" cy="5539184"/>
          </a:xfrm>
          <a:prstGeom prst="rect">
            <a:avLst/>
          </a:prstGeom>
        </p:spPr>
      </p:pic>
      <p:sp>
        <p:nvSpPr>
          <p:cNvPr id="20" name="Rectangle 19">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2">
            <a:extLst>
              <a:ext uri="{FF2B5EF4-FFF2-40B4-BE49-F238E27FC236}">
                <a16:creationId xmlns:a16="http://schemas.microsoft.com/office/drawing/2014/main" id="{5B6D07A5-8E31-9A60-ABA9-2E362EE95D0E}"/>
              </a:ext>
            </a:extLst>
          </p:cNvPr>
          <p:cNvSpPr txBox="1"/>
          <p:nvPr/>
        </p:nvSpPr>
        <p:spPr>
          <a:xfrm>
            <a:off x="1502229" y="5827162"/>
            <a:ext cx="8985379" cy="584775"/>
          </a:xfrm>
          <a:prstGeom prst="rect">
            <a:avLst/>
          </a:prstGeom>
          <a:noFill/>
        </p:spPr>
        <p:txBody>
          <a:bodyPr wrap="square" rtlCol="0">
            <a:spAutoFit/>
          </a:bodyPr>
          <a:lstStyle/>
          <a:p>
            <a:r>
              <a:rPr lang="fr-CA" sz="3200" dirty="0"/>
              <a:t>Elle abrite maintenant 4 logements résidentiels.</a:t>
            </a:r>
          </a:p>
        </p:txBody>
      </p:sp>
    </p:spTree>
    <p:extLst>
      <p:ext uri="{BB962C8B-B14F-4D97-AF65-F5344CB8AC3E}">
        <p14:creationId xmlns:p14="http://schemas.microsoft.com/office/powerpoint/2010/main" val="1567321030"/>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E36F6C-5BE4-6BA4-EA5D-2DE527024E0C}"/>
              </a:ext>
            </a:extLst>
          </p:cNvPr>
          <p:cNvSpPr>
            <a:spLocks noGrp="1"/>
          </p:cNvSpPr>
          <p:nvPr>
            <p:ph type="title"/>
          </p:nvPr>
        </p:nvSpPr>
        <p:spPr>
          <a:xfrm>
            <a:off x="1034415" y="5757862"/>
            <a:ext cx="10123170" cy="640081"/>
          </a:xfrm>
        </p:spPr>
        <p:txBody>
          <a:bodyPr>
            <a:normAutofit fontScale="90000"/>
          </a:bodyPr>
          <a:lstStyle/>
          <a:p>
            <a:pPr algn="ctr"/>
            <a:r>
              <a:rPr lang="fr-CA" sz="3200" b="1" dirty="0">
                <a:solidFill>
                  <a:schemeClr val="bg1"/>
                </a:solidFill>
              </a:rPr>
              <a:t>1946</a:t>
            </a:r>
            <a:r>
              <a:rPr lang="fr-CA" sz="3200" dirty="0">
                <a:solidFill>
                  <a:schemeClr val="bg1"/>
                </a:solidFill>
              </a:rPr>
              <a:t> – Maison Arthur Brosseau et magasin Cyprien Brosseau</a:t>
            </a:r>
          </a:p>
        </p:txBody>
      </p:sp>
      <p:pic>
        <p:nvPicPr>
          <p:cNvPr id="4" name="Image 3">
            <a:extLst>
              <a:ext uri="{FF2B5EF4-FFF2-40B4-BE49-F238E27FC236}">
                <a16:creationId xmlns:a16="http://schemas.microsoft.com/office/drawing/2014/main" id="{4278304E-0C29-E886-C180-370FD453920D}"/>
              </a:ext>
            </a:extLst>
          </p:cNvPr>
          <p:cNvPicPr>
            <a:picLocks noChangeAspect="1"/>
          </p:cNvPicPr>
          <p:nvPr/>
        </p:nvPicPr>
        <p:blipFill>
          <a:blip r:embed="rId2">
            <a:extLst>
              <a:ext uri="{28A0092B-C50C-407E-A947-70E740481C1C}">
                <a14:useLocalDpi xmlns:a14="http://schemas.microsoft.com/office/drawing/2010/main" val="0"/>
              </a:ext>
            </a:extLst>
          </a:blip>
          <a:srcRect t="11488" r="1" b="23566"/>
          <a:stretch>
            <a:fillRect/>
          </a:stretch>
        </p:blipFill>
        <p:spPr>
          <a:xfrm>
            <a:off x="640080" y="640080"/>
            <a:ext cx="10911840" cy="4836795"/>
          </a:xfrm>
          <a:prstGeom prst="rect">
            <a:avLst/>
          </a:prstGeom>
          <a:ln w="19050">
            <a:solidFill>
              <a:schemeClr val="tx1"/>
            </a:solidFill>
            <a:miter lim="800000"/>
          </a:ln>
        </p:spPr>
      </p:pic>
    </p:spTree>
    <p:extLst>
      <p:ext uri="{BB962C8B-B14F-4D97-AF65-F5344CB8AC3E}">
        <p14:creationId xmlns:p14="http://schemas.microsoft.com/office/powerpoint/2010/main" val="2983575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5510">
        <p14:reveal/>
      </p:transition>
    </mc:Choice>
    <mc:Fallback xmlns="">
      <p:transition spd="slow" advClick="0" advTm="55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164C5AF-81E5-2942-E5D0-9E65B8643ED1}"/>
              </a:ext>
            </a:extLst>
          </p:cNvPr>
          <p:cNvSpPr txBox="1"/>
          <p:nvPr/>
        </p:nvSpPr>
        <p:spPr>
          <a:xfrm>
            <a:off x="155249" y="1564598"/>
            <a:ext cx="4169211" cy="3678699"/>
          </a:xfrm>
          <a:prstGeom prst="rect">
            <a:avLst/>
          </a:prstGeom>
          <a:noFill/>
        </p:spPr>
        <p:txBody>
          <a:bodyPr wrap="square">
            <a:spAutoFit/>
          </a:bodyPr>
          <a:lstStyle/>
          <a:p>
            <a:pPr marL="285750" indent="-285750" fontAlgn="base">
              <a:lnSpc>
                <a:spcPct val="107000"/>
              </a:lnSpc>
              <a:spcAft>
                <a:spcPts val="800"/>
              </a:spcAft>
              <a:buFont typeface="Arial" panose="020B0604020202020204" pitchFamily="34" charset="0"/>
              <a:buChar char="•"/>
            </a:pPr>
            <a:r>
              <a:rPr lang="fr-CA" sz="2000" b="1" kern="0" dirty="0">
                <a:effectLst/>
                <a:latin typeface="Calibri" panose="020F0502020204030204" pitchFamily="34" charset="0"/>
                <a:ea typeface="Times New Roman" panose="02020603050405020304" pitchFamily="18" charset="0"/>
                <a:cs typeface="Calibri" panose="020F0502020204030204" pitchFamily="34" charset="0"/>
              </a:rPr>
              <a:t>Le magasin de Cyprien Brosseau prend la bannière 5-10-15</a:t>
            </a:r>
            <a:endParaRPr lang="fr-CA"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fr-CA" sz="2000" b="1" kern="0" dirty="0">
                <a:effectLst/>
                <a:latin typeface="Calibri" panose="020F0502020204030204" pitchFamily="34" charset="0"/>
                <a:ea typeface="Times New Roman" panose="02020603050405020304" pitchFamily="18" charset="0"/>
                <a:cs typeface="Calibri" panose="020F0502020204030204" pitchFamily="34" charset="0"/>
              </a:rPr>
              <a:t>Les prix du 5-10-15 étaient plus bas que dans les grands magasins de villes et étaient indiqués à l’avance.</a:t>
            </a:r>
            <a:endParaRPr lang="fr-CA" sz="20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fontAlgn="base">
              <a:lnSpc>
                <a:spcPct val="107000"/>
              </a:lnSpc>
              <a:spcAft>
                <a:spcPts val="800"/>
              </a:spcAft>
              <a:buSzPts val="1000"/>
              <a:buFont typeface="Symbol" panose="05050102010706020507" pitchFamily="18" charset="2"/>
              <a:buChar char=""/>
              <a:tabLst>
                <a:tab pos="457200" algn="l"/>
              </a:tabLst>
            </a:pPr>
            <a:r>
              <a:rPr lang="fr-CA" sz="2000" b="1" kern="0" dirty="0">
                <a:effectLst/>
                <a:latin typeface="Calibri" panose="020F0502020204030204" pitchFamily="34" charset="0"/>
                <a:ea typeface="Times New Roman" panose="02020603050405020304" pitchFamily="18" charset="0"/>
                <a:cs typeface="Calibri" panose="020F0502020204030204" pitchFamily="34" charset="0"/>
              </a:rPr>
              <a:t>Le magasin a fermé ses portes vers 2010-2011.</a:t>
            </a:r>
          </a:p>
          <a:p>
            <a:pPr marL="342900" lvl="0" indent="-342900" fontAlgn="base">
              <a:lnSpc>
                <a:spcPct val="107000"/>
              </a:lnSpc>
              <a:spcAft>
                <a:spcPts val="800"/>
              </a:spcAft>
              <a:buSzPts val="1000"/>
              <a:buFont typeface="Symbol" panose="05050102010706020507" pitchFamily="18" charset="2"/>
              <a:buChar char=""/>
              <a:tabLst>
                <a:tab pos="457200" algn="l"/>
              </a:tabLst>
            </a:pPr>
            <a:r>
              <a:rPr lang="fr-CA" sz="2000" b="1" kern="0" dirty="0">
                <a:latin typeface="Calibri" panose="020F0502020204030204" pitchFamily="34" charset="0"/>
                <a:ea typeface="Times New Roman" panose="02020603050405020304" pitchFamily="18" charset="0"/>
                <a:cs typeface="Calibri" panose="020F0502020204030204" pitchFamily="34" charset="0"/>
              </a:rPr>
              <a:t>L’enseigne demeure aujourd’hui l’une des rares survivantes.</a:t>
            </a:r>
            <a:endParaRPr lang="fr-CA" sz="2000" b="1" kern="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6" name="Image 5">
            <a:extLst>
              <a:ext uri="{FF2B5EF4-FFF2-40B4-BE49-F238E27FC236}">
                <a16:creationId xmlns:a16="http://schemas.microsoft.com/office/drawing/2014/main" id="{457B4AF4-3C6C-1BE6-9D7F-73E5D226CA71}"/>
              </a:ext>
            </a:extLst>
          </p:cNvPr>
          <p:cNvPicPr>
            <a:picLocks noChangeAspect="1"/>
          </p:cNvPicPr>
          <p:nvPr/>
        </p:nvPicPr>
        <p:blipFill>
          <a:blip r:embed="rId2">
            <a:extLst>
              <a:ext uri="{28A0092B-C50C-407E-A947-70E740481C1C}">
                <a14:useLocalDpi xmlns:a14="http://schemas.microsoft.com/office/drawing/2010/main" val="0"/>
              </a:ext>
            </a:extLst>
          </a:blip>
          <a:srcRect l="12650"/>
          <a:stretch>
            <a:fillRect/>
          </a:stretch>
        </p:blipFill>
        <p:spPr>
          <a:xfrm>
            <a:off x="4613961" y="1539556"/>
            <a:ext cx="4342787" cy="37287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 7">
            <a:extLst>
              <a:ext uri="{FF2B5EF4-FFF2-40B4-BE49-F238E27FC236}">
                <a16:creationId xmlns:a16="http://schemas.microsoft.com/office/drawing/2014/main" id="{D7A92663-7977-0D0A-96C6-D15BCB4F24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1952" y="1523725"/>
            <a:ext cx="2483970" cy="37259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ZoneTexte 8">
            <a:extLst>
              <a:ext uri="{FF2B5EF4-FFF2-40B4-BE49-F238E27FC236}">
                <a16:creationId xmlns:a16="http://schemas.microsoft.com/office/drawing/2014/main" id="{E0BE7ABF-B564-1A89-008C-92412ABE879D}"/>
              </a:ext>
            </a:extLst>
          </p:cNvPr>
          <p:cNvSpPr txBox="1"/>
          <p:nvPr/>
        </p:nvSpPr>
        <p:spPr>
          <a:xfrm>
            <a:off x="3075603" y="327832"/>
            <a:ext cx="6040794" cy="584775"/>
          </a:xfrm>
          <a:prstGeom prst="rect">
            <a:avLst/>
          </a:prstGeom>
          <a:noFill/>
          <a:ln w="28575">
            <a:solidFill>
              <a:schemeClr val="tx2">
                <a:lumMod val="75000"/>
                <a:lumOff val="25000"/>
              </a:schemeClr>
            </a:solidFill>
          </a:ln>
        </p:spPr>
        <p:txBody>
          <a:bodyPr wrap="square" rtlCol="0">
            <a:spAutoFit/>
          </a:bodyPr>
          <a:lstStyle/>
          <a:p>
            <a:pPr algn="ctr"/>
            <a:r>
              <a:rPr lang="fr-CA" sz="3200" b="1" kern="0" dirty="0">
                <a:latin typeface="Calibri" panose="020F0502020204030204" pitchFamily="34" charset="0"/>
                <a:ea typeface="Times New Roman" panose="02020603050405020304" pitchFamily="18" charset="0"/>
                <a:cs typeface="Calibri" panose="020F0502020204030204" pitchFamily="34" charset="0"/>
              </a:rPr>
              <a:t>1949 - 5-10-15 d’Huberdeau </a:t>
            </a:r>
            <a:endParaRPr lang="fr-CA" dirty="0"/>
          </a:p>
        </p:txBody>
      </p:sp>
    </p:spTree>
    <p:extLst>
      <p:ext uri="{BB962C8B-B14F-4D97-AF65-F5344CB8AC3E}">
        <p14:creationId xmlns:p14="http://schemas.microsoft.com/office/powerpoint/2010/main" val="2900055354"/>
      </p:ext>
    </p:extLst>
  </p:cSld>
  <p:clrMapOvr>
    <a:masterClrMapping/>
  </p:clrMapOvr>
  <mc:AlternateContent xmlns:mc="http://schemas.openxmlformats.org/markup-compatibility/2006">
    <mc:Choice xmlns:p14="http://schemas.microsoft.com/office/powerpoint/2010/main" Requires="p14">
      <p:transition spd="slow" p14:dur="3400" advClick="0" advTm="10000">
        <p14:reveal/>
      </p:transition>
    </mc:Choice>
    <mc:Fallback>
      <p:transition spd="slow" advClick="0" advTm="10000">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798AFC1-4E2D-A438-88D4-9A8F0E313F0E}"/>
              </a:ext>
            </a:extLst>
          </p:cNvPr>
          <p:cNvPicPr>
            <a:picLocks noChangeAspect="1"/>
          </p:cNvPicPr>
          <p:nvPr/>
        </p:nvPicPr>
        <p:blipFill>
          <a:blip r:embed="rId2"/>
          <a:srcRect b="18773"/>
          <a:stretch>
            <a:fillRect/>
          </a:stretch>
        </p:blipFill>
        <p:spPr>
          <a:xfrm>
            <a:off x="20" y="10"/>
            <a:ext cx="12191980" cy="6857990"/>
          </a:xfrm>
          <a:prstGeom prst="rect">
            <a:avLst/>
          </a:prstGeom>
        </p:spPr>
      </p:pic>
      <p:sp>
        <p:nvSpPr>
          <p:cNvPr id="17"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19CE479-D359-95DC-E422-07008FDF07FC}"/>
              </a:ext>
            </a:extLst>
          </p:cNvPr>
          <p:cNvSpPr>
            <a:spLocks noGrp="1"/>
          </p:cNvSpPr>
          <p:nvPr>
            <p:ph type="title"/>
          </p:nvPr>
        </p:nvSpPr>
        <p:spPr>
          <a:xfrm>
            <a:off x="1771650" y="5254391"/>
            <a:ext cx="8867012" cy="774934"/>
          </a:xfrm>
          <a:noFill/>
        </p:spPr>
        <p:txBody>
          <a:bodyPr>
            <a:normAutofit/>
          </a:bodyPr>
          <a:lstStyle/>
          <a:p>
            <a:pPr algn="ctr"/>
            <a:r>
              <a:rPr lang="fr-CA" sz="4000">
                <a:solidFill>
                  <a:srgbClr val="FFFFFF"/>
                </a:solidFill>
              </a:rPr>
              <a:t>Aujourd’hui le Zonté café</a:t>
            </a:r>
          </a:p>
        </p:txBody>
      </p:sp>
    </p:spTree>
    <p:extLst>
      <p:ext uri="{BB962C8B-B14F-4D97-AF65-F5344CB8AC3E}">
        <p14:creationId xmlns:p14="http://schemas.microsoft.com/office/powerpoint/2010/main" val="4052044391"/>
      </p:ext>
    </p:extLst>
  </p:cSld>
  <p:clrMapOvr>
    <a:masterClrMapping/>
  </p:clrMapOvr>
  <mc:AlternateContent xmlns:mc="http://schemas.openxmlformats.org/markup-compatibility/2006">
    <mc:Choice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52B998-8A72-2B27-4429-27883E6E8784}"/>
              </a:ext>
            </a:extLst>
          </p:cNvPr>
          <p:cNvSpPr>
            <a:spLocks noGrp="1"/>
          </p:cNvSpPr>
          <p:nvPr>
            <p:ph type="title"/>
          </p:nvPr>
        </p:nvSpPr>
        <p:spPr>
          <a:xfrm>
            <a:off x="640080" y="6049496"/>
            <a:ext cx="10911840" cy="640081"/>
          </a:xfrm>
        </p:spPr>
        <p:txBody>
          <a:bodyPr>
            <a:normAutofit/>
          </a:bodyPr>
          <a:lstStyle/>
          <a:p>
            <a:pPr algn="ctr"/>
            <a:r>
              <a:rPr lang="fr-CA" sz="3200" dirty="0">
                <a:solidFill>
                  <a:schemeClr val="bg1"/>
                </a:solidFill>
              </a:rPr>
              <a:t>Le restaurant Chez Paul et l’hôtel Richer</a:t>
            </a:r>
          </a:p>
        </p:txBody>
      </p:sp>
      <p:pic>
        <p:nvPicPr>
          <p:cNvPr id="5" name="Image 4">
            <a:extLst>
              <a:ext uri="{FF2B5EF4-FFF2-40B4-BE49-F238E27FC236}">
                <a16:creationId xmlns:a16="http://schemas.microsoft.com/office/drawing/2014/main" id="{A3D2BB55-43C8-774E-1558-E76E58112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389" y="294890"/>
            <a:ext cx="9805222" cy="55989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40174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advClick="0" advTm="9123">
        <p14:reveal/>
      </p:transition>
    </mc:Choice>
    <mc:Fallback xmlns="">
      <p:transition spd="slow" advClick="0" advTm="91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Freeform: Shape 3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B346639C-C23E-5B57-D950-92D5C0C03D54}"/>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2500" kern="1200" dirty="0">
                <a:solidFill>
                  <a:srgbClr val="FFFFFF"/>
                </a:solidFill>
                <a:latin typeface="+mj-lt"/>
                <a:ea typeface="+mj-ea"/>
                <a:cs typeface="+mj-cs"/>
              </a:rPr>
              <a:t>1950 - Maison de Roland Fortier qui </a:t>
            </a:r>
            <a:r>
              <a:rPr lang="en-US" sz="2500" kern="1200" dirty="0" err="1">
                <a:solidFill>
                  <a:srgbClr val="FFFFFF"/>
                </a:solidFill>
                <a:latin typeface="+mj-lt"/>
                <a:ea typeface="+mj-ea"/>
                <a:cs typeface="+mj-cs"/>
              </a:rPr>
              <a:t>abrita</a:t>
            </a:r>
            <a:r>
              <a:rPr lang="en-US" sz="2500" kern="1200" dirty="0">
                <a:solidFill>
                  <a:srgbClr val="FFFFFF"/>
                </a:solidFill>
                <a:latin typeface="+mj-lt"/>
                <a:ea typeface="+mj-ea"/>
                <a:cs typeface="+mj-cs"/>
              </a:rPr>
              <a:t> la </a:t>
            </a:r>
            <a:r>
              <a:rPr lang="en-US" sz="2500" kern="1200" dirty="0" err="1">
                <a:solidFill>
                  <a:srgbClr val="FFFFFF"/>
                </a:solidFill>
                <a:latin typeface="+mj-lt"/>
                <a:ea typeface="+mj-ea"/>
                <a:cs typeface="+mj-cs"/>
              </a:rPr>
              <a:t>caisse</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populaire</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une</a:t>
            </a:r>
            <a:r>
              <a:rPr lang="en-US" sz="2500" kern="1200" dirty="0">
                <a:solidFill>
                  <a:srgbClr val="FFFFFF"/>
                </a:solidFill>
                <a:latin typeface="+mj-lt"/>
                <a:ea typeface="+mj-ea"/>
                <a:cs typeface="+mj-cs"/>
              </a:rPr>
              <a:t> </a:t>
            </a:r>
            <a:r>
              <a:rPr lang="en-US" sz="2500" kern="1200" dirty="0" err="1">
                <a:solidFill>
                  <a:srgbClr val="FFFFFF"/>
                </a:solidFill>
                <a:latin typeface="+mj-lt"/>
                <a:ea typeface="+mj-ea"/>
                <a:cs typeface="+mj-cs"/>
              </a:rPr>
              <a:t>boucherie</a:t>
            </a:r>
            <a:r>
              <a:rPr lang="en-US" sz="2500" kern="1200" dirty="0">
                <a:solidFill>
                  <a:srgbClr val="FFFFFF"/>
                </a:solidFill>
                <a:latin typeface="+mj-lt"/>
                <a:ea typeface="+mj-ea"/>
                <a:cs typeface="+mj-cs"/>
              </a:rPr>
              <a:t>, un dépanneur, un salon de coiffure…</a:t>
            </a:r>
          </a:p>
        </p:txBody>
      </p:sp>
      <p:pic>
        <p:nvPicPr>
          <p:cNvPr id="4" name="Image 3">
            <a:extLst>
              <a:ext uri="{FF2B5EF4-FFF2-40B4-BE49-F238E27FC236}">
                <a16:creationId xmlns:a16="http://schemas.microsoft.com/office/drawing/2014/main" id="{F53C478A-9117-D0E8-44EC-F9C061CB9128}"/>
              </a:ext>
            </a:extLst>
          </p:cNvPr>
          <p:cNvPicPr>
            <a:picLocks noChangeAspect="1"/>
          </p:cNvPicPr>
          <p:nvPr/>
        </p:nvPicPr>
        <p:blipFill>
          <a:blip r:embed="rId2">
            <a:extLst>
              <a:ext uri="{28A0092B-C50C-407E-A947-70E740481C1C}">
                <a14:useLocalDpi xmlns:a14="http://schemas.microsoft.com/office/drawing/2010/main" val="0"/>
              </a:ext>
            </a:extLst>
          </a:blip>
          <a:srcRect t="4743" b="24784"/>
          <a:stretch>
            <a:fillRect/>
          </a:stretch>
        </p:blipFill>
        <p:spPr>
          <a:xfrm>
            <a:off x="4502428" y="1003839"/>
            <a:ext cx="7225748" cy="4850322"/>
          </a:xfrm>
          <a:prstGeom prst="rect">
            <a:avLst/>
          </a:prstGeom>
        </p:spPr>
      </p:pic>
    </p:spTree>
    <p:extLst>
      <p:ext uri="{BB962C8B-B14F-4D97-AF65-F5344CB8AC3E}">
        <p14:creationId xmlns:p14="http://schemas.microsoft.com/office/powerpoint/2010/main" val="676017093"/>
      </p:ext>
    </p:extLst>
  </p:cSld>
  <p:clrMapOvr>
    <a:masterClrMapping/>
  </p:clrMapOvr>
  <mc:AlternateContent xmlns:mc="http://schemas.openxmlformats.org/markup-compatibility/2006" xmlns:p14="http://schemas.microsoft.com/office/powerpoint/2010/main">
    <mc:Choice Requires="p14">
      <p:transition spd="slow" p14:dur="3400" advClick="0" advTm="6969">
        <p14:reveal/>
      </p:transition>
    </mc:Choice>
    <mc:Fallback xmlns="">
      <p:transition spd="slow" advClick="0" advTm="6969">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ECE199C-8B5F-878B-2812-F46135145B81}"/>
              </a:ext>
            </a:extLst>
          </p:cNvPr>
          <p:cNvPicPr>
            <a:picLocks noChangeAspect="1"/>
          </p:cNvPicPr>
          <p:nvPr/>
        </p:nvPicPr>
        <p:blipFill>
          <a:blip r:embed="rId2"/>
          <a:srcRect t="13947" b="2410"/>
          <a:stretch>
            <a:fillRect/>
          </a:stretch>
        </p:blipFill>
        <p:spPr>
          <a:xfrm>
            <a:off x="1622650" y="26282"/>
            <a:ext cx="9165009" cy="5155318"/>
          </a:xfrm>
          <a:prstGeom prst="rect">
            <a:avLst/>
          </a:prstGeom>
        </p:spPr>
      </p:pic>
      <p:sp>
        <p:nvSpPr>
          <p:cNvPr id="6"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CDADEA0-8459-91D7-3A1C-41D4BFD5526B}"/>
              </a:ext>
            </a:extLst>
          </p:cNvPr>
          <p:cNvSpPr>
            <a:spLocks noGrp="1"/>
          </p:cNvSpPr>
          <p:nvPr>
            <p:ph type="title"/>
          </p:nvPr>
        </p:nvSpPr>
        <p:spPr>
          <a:xfrm>
            <a:off x="1771650" y="5254391"/>
            <a:ext cx="8172450" cy="774934"/>
          </a:xfrm>
          <a:noFill/>
        </p:spPr>
        <p:txBody>
          <a:bodyPr>
            <a:normAutofit/>
          </a:bodyPr>
          <a:lstStyle/>
          <a:p>
            <a:pPr algn="ctr"/>
            <a:r>
              <a:rPr lang="fr-CA" sz="4000">
                <a:solidFill>
                  <a:srgbClr val="FFFFFF"/>
                </a:solidFill>
              </a:rPr>
              <a:t>Maintenant Salon d’Argenteuil</a:t>
            </a:r>
          </a:p>
        </p:txBody>
      </p:sp>
    </p:spTree>
    <p:extLst>
      <p:ext uri="{BB962C8B-B14F-4D97-AF65-F5344CB8AC3E}">
        <p14:creationId xmlns:p14="http://schemas.microsoft.com/office/powerpoint/2010/main" val="4259461994"/>
      </p:ext>
    </p:extLst>
  </p:cSld>
  <p:clrMapOvr>
    <a:masterClrMapping/>
  </p:clrMapOvr>
  <mc:AlternateContent xmlns:mc="http://schemas.openxmlformats.org/markup-compatibility/2006">
    <mc:Choice xmlns:p14="http://schemas.microsoft.com/office/powerpoint/2010/main" Requires="p14">
      <p:transition spd="slow" p14:dur="3400" advClick="0" advTm="8000">
        <p14:reveal/>
      </p:transition>
    </mc:Choice>
    <mc:Fallback>
      <p:transition spd="slow" advClick="0"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15D36F93-8261-6408-806C-E7B209E7B7D9}"/>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1950</a:t>
            </a:r>
            <a:r>
              <a:rPr lang="fr-CA" sz="3200" dirty="0">
                <a:solidFill>
                  <a:schemeClr val="bg1"/>
                </a:solidFill>
              </a:rPr>
              <a:t> – Nouvelles écoles, une pour les filles l’autre pour les garçons</a:t>
            </a:r>
          </a:p>
        </p:txBody>
      </p:sp>
      <p:pic>
        <p:nvPicPr>
          <p:cNvPr id="4" name="Image 3">
            <a:extLst>
              <a:ext uri="{FF2B5EF4-FFF2-40B4-BE49-F238E27FC236}">
                <a16:creationId xmlns:a16="http://schemas.microsoft.com/office/drawing/2014/main" id="{432B87BA-9008-4118-FF2A-C2B9FF2F61D4}"/>
              </a:ext>
            </a:extLst>
          </p:cNvPr>
          <p:cNvPicPr>
            <a:picLocks noChangeAspect="1"/>
          </p:cNvPicPr>
          <p:nvPr/>
        </p:nvPicPr>
        <p:blipFill>
          <a:blip r:embed="rId2"/>
          <a:srcRect t="1944" r="1560" b="3957"/>
          <a:stretch>
            <a:fillRect/>
          </a:stretch>
        </p:blipFill>
        <p:spPr>
          <a:xfrm>
            <a:off x="333205" y="2200275"/>
            <a:ext cx="11525590" cy="33051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45544828"/>
      </p:ext>
    </p:extLst>
  </p:cSld>
  <p:clrMapOvr>
    <a:masterClrMapping/>
  </p:clrMapOvr>
  <mc:AlternateContent xmlns:mc="http://schemas.openxmlformats.org/markup-compatibility/2006" xmlns:p14="http://schemas.microsoft.com/office/powerpoint/2010/main">
    <mc:Choice Requires="p14">
      <p:transition spd="slow" p14:dur="3400" advClick="0" advTm="3920">
        <p14:reveal/>
      </p:transition>
    </mc:Choice>
    <mc:Fallback xmlns="">
      <p:transition spd="slow" advClick="0" advTm="3920">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7F6092A-5F1D-6A8F-BC62-EFEA7F697059}"/>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1964</a:t>
            </a:r>
            <a:r>
              <a:rPr lang="fr-CA" sz="3200" dirty="0">
                <a:solidFill>
                  <a:schemeClr val="bg1"/>
                </a:solidFill>
              </a:rPr>
              <a:t> – Nouvelle caisse populaire</a:t>
            </a:r>
          </a:p>
        </p:txBody>
      </p:sp>
      <p:pic>
        <p:nvPicPr>
          <p:cNvPr id="4" name="Image 3">
            <a:extLst>
              <a:ext uri="{FF2B5EF4-FFF2-40B4-BE49-F238E27FC236}">
                <a16:creationId xmlns:a16="http://schemas.microsoft.com/office/drawing/2014/main" id="{0CC8D77A-E55E-2788-430C-2B1134912604}"/>
              </a:ext>
            </a:extLst>
          </p:cNvPr>
          <p:cNvPicPr>
            <a:picLocks noChangeAspect="1"/>
          </p:cNvPicPr>
          <p:nvPr/>
        </p:nvPicPr>
        <p:blipFill>
          <a:blip r:embed="rId2"/>
          <a:stretch>
            <a:fillRect/>
          </a:stretch>
        </p:blipFill>
        <p:spPr>
          <a:xfrm>
            <a:off x="2085751" y="1665702"/>
            <a:ext cx="8020497" cy="479224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93357737"/>
      </p:ext>
    </p:extLst>
  </p:cSld>
  <p:clrMapOvr>
    <a:masterClrMapping/>
  </p:clrMapOvr>
  <mc:AlternateContent xmlns:mc="http://schemas.openxmlformats.org/markup-compatibility/2006" xmlns:p14="http://schemas.microsoft.com/office/powerpoint/2010/main">
    <mc:Choice Requires="p14">
      <p:transition spd="slow" p14:dur="3400" advClick="0" advTm="2757">
        <p14:reveal/>
      </p:transition>
    </mc:Choice>
    <mc:Fallback xmlns="">
      <p:transition spd="slow" advClick="0" advTm="2757">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70293A8-6038-8D8F-9192-08956FDDE96B}"/>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1964</a:t>
            </a:r>
            <a:r>
              <a:rPr lang="fr-CA" sz="3200" dirty="0">
                <a:solidFill>
                  <a:schemeClr val="bg1"/>
                </a:solidFill>
              </a:rPr>
              <a:t> - Fermeture de la boulangerie Langevin</a:t>
            </a:r>
          </a:p>
        </p:txBody>
      </p:sp>
      <p:pic>
        <p:nvPicPr>
          <p:cNvPr id="4" name="Image 3">
            <a:extLst>
              <a:ext uri="{FF2B5EF4-FFF2-40B4-BE49-F238E27FC236}">
                <a16:creationId xmlns:a16="http://schemas.microsoft.com/office/drawing/2014/main" id="{32450755-9038-21B7-E303-4386C637EB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0374" y="1675227"/>
            <a:ext cx="8331251" cy="481129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352295556"/>
      </p:ext>
    </p:extLst>
  </p:cSld>
  <p:clrMapOvr>
    <a:masterClrMapping/>
  </p:clrMapOvr>
  <mc:AlternateContent xmlns:mc="http://schemas.openxmlformats.org/markup-compatibility/2006" xmlns:p14="http://schemas.microsoft.com/office/powerpoint/2010/main">
    <mc:Choice Requires="p14">
      <p:transition spd="slow" p14:dur="3400" advClick="0" advTm="2828">
        <p14:reveal/>
      </p:transition>
    </mc:Choice>
    <mc:Fallback xmlns="">
      <p:transition spd="slow" advClick="0" advTm="2828">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71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B7BD7FCF-A254-4A97-A15C-319B676226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52FFAF72-6204-4676-9C6F-9A4CC4D91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C1BA579C-A080-3A03-961A-74ABDDB2B98F}"/>
              </a:ext>
            </a:extLst>
          </p:cNvPr>
          <p:cNvSpPr>
            <a:spLocks noGrp="1"/>
          </p:cNvSpPr>
          <p:nvPr>
            <p:ph type="title"/>
          </p:nvPr>
        </p:nvSpPr>
        <p:spPr>
          <a:xfrm>
            <a:off x="568823" y="1044683"/>
            <a:ext cx="4620584" cy="4567137"/>
          </a:xfrm>
        </p:spPr>
        <p:txBody>
          <a:bodyPr vert="horz" lIns="91440" tIns="45720" rIns="91440" bIns="45720" rtlCol="0" anchor="b">
            <a:normAutofit/>
          </a:bodyPr>
          <a:lstStyle/>
          <a:p>
            <a:r>
              <a:rPr lang="en-US" sz="3100" kern="1200" dirty="0">
                <a:solidFill>
                  <a:schemeClr val="tx1"/>
                </a:solidFill>
                <a:latin typeface="+mj-lt"/>
                <a:ea typeface="+mj-ea"/>
                <a:cs typeface="+mj-cs"/>
              </a:rPr>
              <a:t>Stephen Bevan </a:t>
            </a:r>
            <a:r>
              <a:rPr lang="en-US" sz="3100" kern="1200" dirty="0" err="1">
                <a:solidFill>
                  <a:schemeClr val="tx1"/>
                </a:solidFill>
                <a:latin typeface="+mj-lt"/>
                <a:ea typeface="+mj-ea"/>
                <a:cs typeface="+mj-cs"/>
              </a:rPr>
              <a:t>fut</a:t>
            </a:r>
            <a:r>
              <a:rPr lang="en-US" sz="3100" kern="1200" dirty="0">
                <a:solidFill>
                  <a:schemeClr val="tx1"/>
                </a:solidFill>
                <a:latin typeface="+mj-lt"/>
                <a:ea typeface="+mj-ea"/>
                <a:cs typeface="+mj-cs"/>
              </a:rPr>
              <a:t> le 1er homme </a:t>
            </a:r>
            <a:r>
              <a:rPr lang="en-US" sz="3100" kern="1200" dirty="0" err="1">
                <a:solidFill>
                  <a:schemeClr val="tx1"/>
                </a:solidFill>
                <a:latin typeface="+mj-lt"/>
                <a:ea typeface="+mj-ea"/>
                <a:cs typeface="+mj-cs"/>
              </a:rPr>
              <a:t>d’origine</a:t>
            </a:r>
            <a:r>
              <a:rPr lang="en-US" sz="3100" kern="1200" dirty="0">
                <a:solidFill>
                  <a:schemeClr val="tx1"/>
                </a:solidFill>
                <a:latin typeface="+mj-lt"/>
                <a:ea typeface="+mj-ea"/>
                <a:cs typeface="+mj-cs"/>
              </a:rPr>
              <a:t> </a:t>
            </a:r>
            <a:r>
              <a:rPr lang="en-US" sz="3100" kern="1200" dirty="0" err="1">
                <a:solidFill>
                  <a:schemeClr val="tx1"/>
                </a:solidFill>
                <a:latin typeface="+mj-lt"/>
                <a:ea typeface="+mj-ea"/>
                <a:cs typeface="+mj-cs"/>
              </a:rPr>
              <a:t>Européenne</a:t>
            </a:r>
            <a:r>
              <a:rPr lang="en-US" sz="3100" kern="1200" dirty="0">
                <a:solidFill>
                  <a:schemeClr val="tx1"/>
                </a:solidFill>
                <a:latin typeface="+mj-lt"/>
                <a:ea typeface="+mj-ea"/>
                <a:cs typeface="+mj-cs"/>
              </a:rPr>
              <a:t> à </a:t>
            </a:r>
            <a:r>
              <a:rPr lang="en-US" sz="3100" kern="1200" dirty="0" err="1">
                <a:solidFill>
                  <a:schemeClr val="tx1"/>
                </a:solidFill>
                <a:latin typeface="+mj-lt"/>
                <a:ea typeface="+mj-ea"/>
                <a:cs typeface="+mj-cs"/>
              </a:rPr>
              <a:t>habiter</a:t>
            </a:r>
            <a:r>
              <a:rPr lang="en-US" sz="3100" kern="1200" dirty="0">
                <a:solidFill>
                  <a:schemeClr val="tx1"/>
                </a:solidFill>
                <a:latin typeface="+mj-lt"/>
                <a:ea typeface="+mj-ea"/>
                <a:cs typeface="+mj-cs"/>
              </a:rPr>
              <a:t>  la region. </a:t>
            </a:r>
            <a:br>
              <a:rPr lang="en-US" sz="3100" kern="1200" dirty="0">
                <a:solidFill>
                  <a:schemeClr val="tx1"/>
                </a:solidFill>
                <a:latin typeface="+mj-lt"/>
                <a:ea typeface="+mj-ea"/>
                <a:cs typeface="+mj-cs"/>
              </a:rPr>
            </a:br>
            <a:br>
              <a:rPr lang="en-US" sz="3100" kern="1200" dirty="0">
                <a:solidFill>
                  <a:schemeClr val="tx1"/>
                </a:solidFill>
                <a:latin typeface="+mj-lt"/>
                <a:ea typeface="+mj-ea"/>
                <a:cs typeface="+mj-cs"/>
              </a:rPr>
            </a:br>
            <a:r>
              <a:rPr lang="en-US" sz="3100" kern="1200" dirty="0">
                <a:solidFill>
                  <a:schemeClr val="tx1"/>
                </a:solidFill>
                <a:latin typeface="+mj-lt"/>
                <a:ea typeface="+mj-ea"/>
                <a:cs typeface="+mj-cs"/>
              </a:rPr>
              <a:t>Il </a:t>
            </a:r>
            <a:r>
              <a:rPr lang="en-US" sz="3100" kern="1200" dirty="0" err="1">
                <a:solidFill>
                  <a:schemeClr val="tx1"/>
                </a:solidFill>
                <a:latin typeface="+mj-lt"/>
                <a:ea typeface="+mj-ea"/>
                <a:cs typeface="+mj-cs"/>
              </a:rPr>
              <a:t>installa</a:t>
            </a:r>
            <a:r>
              <a:rPr lang="en-US" sz="3100" kern="1200" dirty="0">
                <a:solidFill>
                  <a:schemeClr val="tx1"/>
                </a:solidFill>
                <a:latin typeface="+mj-lt"/>
                <a:ea typeface="+mj-ea"/>
                <a:cs typeface="+mj-cs"/>
              </a:rPr>
              <a:t> un poste de </a:t>
            </a:r>
            <a:r>
              <a:rPr lang="en-US" sz="3100" kern="1200" dirty="0" err="1">
                <a:solidFill>
                  <a:schemeClr val="tx1"/>
                </a:solidFill>
                <a:latin typeface="+mj-lt"/>
                <a:ea typeface="+mj-ea"/>
                <a:cs typeface="+mj-cs"/>
              </a:rPr>
              <a:t>traite</a:t>
            </a:r>
            <a:r>
              <a:rPr lang="en-US" sz="3100" kern="1200" dirty="0">
                <a:solidFill>
                  <a:schemeClr val="tx1"/>
                </a:solidFill>
                <a:latin typeface="+mj-lt"/>
                <a:ea typeface="+mj-ea"/>
                <a:cs typeface="+mj-cs"/>
              </a:rPr>
              <a:t> </a:t>
            </a:r>
            <a:r>
              <a:rPr lang="en-US" sz="3100" kern="1200" dirty="0" err="1">
                <a:solidFill>
                  <a:schemeClr val="tx1"/>
                </a:solidFill>
                <a:latin typeface="+mj-lt"/>
                <a:ea typeface="+mj-ea"/>
                <a:cs typeface="+mj-cs"/>
              </a:rPr>
              <a:t>en</a:t>
            </a:r>
            <a:r>
              <a:rPr lang="en-US" sz="3100" kern="1200" dirty="0">
                <a:solidFill>
                  <a:schemeClr val="tx1"/>
                </a:solidFill>
                <a:latin typeface="+mj-lt"/>
                <a:ea typeface="+mj-ea"/>
                <a:cs typeface="+mj-cs"/>
              </a:rPr>
              <a:t> </a:t>
            </a:r>
            <a:r>
              <a:rPr lang="en-US" sz="3100" b="1" kern="1200" dirty="0">
                <a:solidFill>
                  <a:schemeClr val="tx1"/>
                </a:solidFill>
                <a:latin typeface="+mj-lt"/>
                <a:ea typeface="+mj-ea"/>
                <a:cs typeface="+mj-cs"/>
              </a:rPr>
              <a:t>1822</a:t>
            </a:r>
            <a:r>
              <a:rPr lang="en-US" sz="3100" kern="1200" dirty="0">
                <a:solidFill>
                  <a:schemeClr val="tx1"/>
                </a:solidFill>
                <a:latin typeface="+mj-lt"/>
                <a:ea typeface="+mj-ea"/>
                <a:cs typeface="+mj-cs"/>
              </a:rPr>
              <a:t> près de </a:t>
            </a:r>
            <a:r>
              <a:rPr lang="en-US" sz="3100" kern="1200" dirty="0" err="1">
                <a:solidFill>
                  <a:schemeClr val="tx1"/>
                </a:solidFill>
                <a:latin typeface="+mj-lt"/>
                <a:ea typeface="+mj-ea"/>
                <a:cs typeface="+mj-cs"/>
              </a:rPr>
              <a:t>l’endroit</a:t>
            </a:r>
            <a:r>
              <a:rPr lang="en-US" sz="3100" kern="1200" dirty="0">
                <a:solidFill>
                  <a:schemeClr val="tx1"/>
                </a:solidFill>
                <a:latin typeface="+mj-lt"/>
                <a:ea typeface="+mj-ea"/>
                <a:cs typeface="+mj-cs"/>
              </a:rPr>
              <a:t> </a:t>
            </a:r>
            <a:r>
              <a:rPr lang="en-US" sz="3100" kern="1200" dirty="0" err="1">
                <a:solidFill>
                  <a:schemeClr val="tx1"/>
                </a:solidFill>
                <a:latin typeface="+mj-lt"/>
                <a:ea typeface="+mj-ea"/>
                <a:cs typeface="+mj-cs"/>
              </a:rPr>
              <a:t>ou</a:t>
            </a:r>
            <a:r>
              <a:rPr lang="en-US" sz="3100" kern="1200" dirty="0">
                <a:solidFill>
                  <a:schemeClr val="tx1"/>
                </a:solidFill>
                <a:latin typeface="+mj-lt"/>
                <a:ea typeface="+mj-ea"/>
                <a:cs typeface="+mj-cs"/>
              </a:rPr>
              <a:t> la rivière qui </a:t>
            </a:r>
            <a:r>
              <a:rPr lang="en-US" sz="3100" kern="1200" dirty="0" err="1">
                <a:solidFill>
                  <a:schemeClr val="tx1"/>
                </a:solidFill>
                <a:latin typeface="+mj-lt"/>
                <a:ea typeface="+mj-ea"/>
                <a:cs typeface="+mj-cs"/>
              </a:rPr>
              <a:t>porte</a:t>
            </a:r>
            <a:r>
              <a:rPr lang="en-US" sz="3100" kern="1200" dirty="0">
                <a:solidFill>
                  <a:schemeClr val="tx1"/>
                </a:solidFill>
                <a:latin typeface="+mj-lt"/>
                <a:ea typeface="+mj-ea"/>
                <a:cs typeface="+mj-cs"/>
              </a:rPr>
              <a:t> </a:t>
            </a:r>
            <a:r>
              <a:rPr lang="en-US" sz="3100" kern="1200" dirty="0" err="1">
                <a:solidFill>
                  <a:schemeClr val="tx1"/>
                </a:solidFill>
                <a:latin typeface="+mj-lt"/>
                <a:ea typeface="+mj-ea"/>
                <a:cs typeface="+mj-cs"/>
              </a:rPr>
              <a:t>aujourd’hui</a:t>
            </a:r>
            <a:r>
              <a:rPr lang="en-US" sz="3100" kern="1200" dirty="0">
                <a:solidFill>
                  <a:schemeClr val="tx1"/>
                </a:solidFill>
                <a:latin typeface="+mj-lt"/>
                <a:ea typeface="+mj-ea"/>
                <a:cs typeface="+mj-cs"/>
              </a:rPr>
              <a:t>  son nom se </a:t>
            </a:r>
            <a:r>
              <a:rPr lang="en-US" sz="3100" kern="1200" dirty="0" err="1">
                <a:solidFill>
                  <a:schemeClr val="tx1"/>
                </a:solidFill>
                <a:latin typeface="+mj-lt"/>
                <a:ea typeface="+mj-ea"/>
                <a:cs typeface="+mj-cs"/>
              </a:rPr>
              <a:t>jette</a:t>
            </a:r>
            <a:r>
              <a:rPr lang="en-US" sz="3100" kern="1200" dirty="0">
                <a:solidFill>
                  <a:schemeClr val="tx1"/>
                </a:solidFill>
                <a:latin typeface="+mj-lt"/>
                <a:ea typeface="+mj-ea"/>
                <a:cs typeface="+mj-cs"/>
              </a:rPr>
              <a:t> dans la Rouge </a:t>
            </a:r>
          </a:p>
        </p:txBody>
      </p:sp>
      <p:pic>
        <p:nvPicPr>
          <p:cNvPr id="4" name="Image 3">
            <a:extLst>
              <a:ext uri="{FF2B5EF4-FFF2-40B4-BE49-F238E27FC236}">
                <a16:creationId xmlns:a16="http://schemas.microsoft.com/office/drawing/2014/main" id="{9C0ECF90-A6AF-5B8B-3CD2-93703B188B45}"/>
              </a:ext>
            </a:extLst>
          </p:cNvPr>
          <p:cNvPicPr>
            <a:picLocks noChangeAspect="1"/>
          </p:cNvPicPr>
          <p:nvPr/>
        </p:nvPicPr>
        <p:blipFill>
          <a:blip r:embed="rId2">
            <a:extLst>
              <a:ext uri="{28A0092B-C50C-407E-A947-70E740481C1C}">
                <a14:useLocalDpi xmlns:a14="http://schemas.microsoft.com/office/drawing/2010/main" val="0"/>
              </a:ext>
            </a:extLst>
          </a:blip>
          <a:srcRect l="579"/>
          <a:stretch>
            <a:fillRect/>
          </a:stretch>
        </p:blipFill>
        <p:spPr>
          <a:xfrm>
            <a:off x="7228816" y="643467"/>
            <a:ext cx="3697154" cy="5571066"/>
          </a:xfrm>
          <a:prstGeom prst="rect">
            <a:avLst/>
          </a:prstGeom>
        </p:spPr>
      </p:pic>
    </p:spTree>
    <p:extLst>
      <p:ext uri="{BB962C8B-B14F-4D97-AF65-F5344CB8AC3E}">
        <p14:creationId xmlns:p14="http://schemas.microsoft.com/office/powerpoint/2010/main" val="3018159668"/>
      </p:ext>
    </p:extLst>
  </p:cSld>
  <p:clrMapOvr>
    <a:masterClrMapping/>
  </p:clrMapOvr>
  <mc:AlternateContent xmlns:mc="http://schemas.openxmlformats.org/markup-compatibility/2006">
    <mc:Choice xmlns:p14="http://schemas.microsoft.com/office/powerpoint/2010/main" Requires="p14">
      <p:transition spd="slow" p14:dur="3400" advClick="0" advTm="11000">
        <p14:reveal/>
      </p:transition>
    </mc:Choice>
    <mc:Fallback>
      <p:transition spd="slow" advClick="0" advTm="11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1B8EC168-C52D-1B8A-B7B9-41C2921E92AC}"/>
              </a:ext>
            </a:extLst>
          </p:cNvPr>
          <p:cNvPicPr>
            <a:picLocks noChangeAspect="1"/>
          </p:cNvPicPr>
          <p:nvPr/>
        </p:nvPicPr>
        <p:blipFill>
          <a:blip r:embed="rId2"/>
          <a:srcRect b="7149"/>
          <a:stretch>
            <a:fillRect/>
          </a:stretch>
        </p:blipFill>
        <p:spPr>
          <a:xfrm>
            <a:off x="4038599" y="10"/>
            <a:ext cx="8160026" cy="6875809"/>
          </a:xfrm>
          <a:prstGeom prst="rect">
            <a:avLst/>
          </a:prstGeom>
        </p:spPr>
      </p:pic>
      <p:sp>
        <p:nvSpPr>
          <p:cNvPr id="28" name="Freeform: Shape 15">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Espace réservé du texte 2">
            <a:extLst>
              <a:ext uri="{FF2B5EF4-FFF2-40B4-BE49-F238E27FC236}">
                <a16:creationId xmlns:a16="http://schemas.microsoft.com/office/drawing/2014/main" id="{C8041670-A3D1-6E09-AC5A-40229C3DA9A8}"/>
              </a:ext>
            </a:extLst>
          </p:cNvPr>
          <p:cNvSpPr>
            <a:spLocks noGrp="1"/>
          </p:cNvSpPr>
          <p:nvPr>
            <p:ph type="body" idx="1"/>
          </p:nvPr>
        </p:nvSpPr>
        <p:spPr>
          <a:xfrm>
            <a:off x="147546" y="2414912"/>
            <a:ext cx="3475930" cy="2404384"/>
          </a:xfrm>
        </p:spPr>
        <p:txBody>
          <a:bodyPr vert="horz" lIns="91440" tIns="45720" rIns="91440" bIns="45720" rtlCol="0" anchor="b">
            <a:noAutofit/>
          </a:bodyPr>
          <a:lstStyle/>
          <a:p>
            <a:pPr algn="ctr"/>
            <a:r>
              <a:rPr lang="en-US" dirty="0">
                <a:solidFill>
                  <a:srgbClr val="FFFFFF"/>
                </a:solidFill>
              </a:rPr>
              <a:t>La </a:t>
            </a:r>
            <a:r>
              <a:rPr lang="en-US" dirty="0" err="1">
                <a:solidFill>
                  <a:srgbClr val="FFFFFF"/>
                </a:solidFill>
              </a:rPr>
              <a:t>dernière</a:t>
            </a:r>
            <a:r>
              <a:rPr lang="en-US" dirty="0">
                <a:solidFill>
                  <a:srgbClr val="FFFFFF"/>
                </a:solidFill>
              </a:rPr>
              <a:t> boulangerie a </a:t>
            </a:r>
            <a:r>
              <a:rPr lang="en-US" dirty="0" err="1">
                <a:solidFill>
                  <a:srgbClr val="FFFFFF"/>
                </a:solidFill>
              </a:rPr>
              <a:t>été</a:t>
            </a:r>
            <a:r>
              <a:rPr lang="en-US" dirty="0">
                <a:solidFill>
                  <a:srgbClr val="FFFFFF"/>
                </a:solidFill>
              </a:rPr>
              <a:t> ensuite un bar-salon, </a:t>
            </a:r>
            <a:r>
              <a:rPr lang="en-US" dirty="0" err="1">
                <a:solidFill>
                  <a:srgbClr val="FFFFFF"/>
                </a:solidFill>
              </a:rPr>
              <a:t>magasin</a:t>
            </a:r>
            <a:r>
              <a:rPr lang="en-US" dirty="0">
                <a:solidFill>
                  <a:srgbClr val="FFFFFF"/>
                </a:solidFill>
              </a:rPr>
              <a:t> de meuble et est </a:t>
            </a:r>
            <a:r>
              <a:rPr lang="en-US" dirty="0" err="1">
                <a:solidFill>
                  <a:srgbClr val="FFFFFF"/>
                </a:solidFill>
              </a:rPr>
              <a:t>maintenant</a:t>
            </a:r>
            <a:r>
              <a:rPr lang="en-US" dirty="0">
                <a:solidFill>
                  <a:srgbClr val="FFFFFF"/>
                </a:solidFill>
              </a:rPr>
              <a:t> le dépanneur Le Petit Centre</a:t>
            </a:r>
          </a:p>
        </p:txBody>
      </p:sp>
    </p:spTree>
    <p:extLst>
      <p:ext uri="{BB962C8B-B14F-4D97-AF65-F5344CB8AC3E}">
        <p14:creationId xmlns:p14="http://schemas.microsoft.com/office/powerpoint/2010/main" val="2209196034"/>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398F3DEE-0E56-499F-AFAE-C2DA7C2C8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 6">
            <a:extLst>
              <a:ext uri="{FF2B5EF4-FFF2-40B4-BE49-F238E27FC236}">
                <a16:creationId xmlns:a16="http://schemas.microsoft.com/office/drawing/2014/main" id="{F90FF415-01B6-9B68-D225-AD8CA5EF7013}"/>
              </a:ext>
            </a:extLst>
          </p:cNvPr>
          <p:cNvPicPr>
            <a:picLocks noChangeAspect="1"/>
          </p:cNvPicPr>
          <p:nvPr/>
        </p:nvPicPr>
        <p:blipFill>
          <a:blip r:embed="rId2"/>
          <a:srcRect t="6904" r="3" b="31406"/>
          <a:stretch>
            <a:fillRect/>
          </a:stretch>
        </p:blipFill>
        <p:spPr>
          <a:xfrm>
            <a:off x="-2" y="10"/>
            <a:ext cx="4056982" cy="4469306"/>
          </a:xfrm>
          <a:prstGeom prst="rect">
            <a:avLst/>
          </a:prstGeom>
        </p:spPr>
      </p:pic>
      <p:pic>
        <p:nvPicPr>
          <p:cNvPr id="5" name="Image 4">
            <a:extLst>
              <a:ext uri="{FF2B5EF4-FFF2-40B4-BE49-F238E27FC236}">
                <a16:creationId xmlns:a16="http://schemas.microsoft.com/office/drawing/2014/main" id="{EFAD4118-CA79-9716-2CB7-41276DC4E712}"/>
              </a:ext>
            </a:extLst>
          </p:cNvPr>
          <p:cNvPicPr>
            <a:picLocks noChangeAspect="1"/>
          </p:cNvPicPr>
          <p:nvPr/>
        </p:nvPicPr>
        <p:blipFill>
          <a:blip r:embed="rId3"/>
          <a:srcRect t="3161" r="2" b="1293"/>
          <a:stretch>
            <a:fillRect/>
          </a:stretch>
        </p:blipFill>
        <p:spPr>
          <a:xfrm>
            <a:off x="8115283" y="4462444"/>
            <a:ext cx="4076715" cy="2395556"/>
          </a:xfrm>
          <a:prstGeom prst="rect">
            <a:avLst/>
          </a:prstGeom>
        </p:spPr>
      </p:pic>
      <p:pic>
        <p:nvPicPr>
          <p:cNvPr id="11" name="Image 10">
            <a:extLst>
              <a:ext uri="{FF2B5EF4-FFF2-40B4-BE49-F238E27FC236}">
                <a16:creationId xmlns:a16="http://schemas.microsoft.com/office/drawing/2014/main" id="{08894147-DFD6-438C-D869-881EA6DAE9BD}"/>
              </a:ext>
            </a:extLst>
          </p:cNvPr>
          <p:cNvPicPr>
            <a:picLocks noChangeAspect="1"/>
          </p:cNvPicPr>
          <p:nvPr/>
        </p:nvPicPr>
        <p:blipFill>
          <a:blip r:embed="rId4"/>
          <a:srcRect r="5994"/>
          <a:stretch>
            <a:fillRect/>
          </a:stretch>
        </p:blipFill>
        <p:spPr>
          <a:xfrm>
            <a:off x="8115283" y="-1"/>
            <a:ext cx="4076717" cy="4469316"/>
          </a:xfrm>
          <a:prstGeom prst="rect">
            <a:avLst/>
          </a:prstGeom>
        </p:spPr>
      </p:pic>
      <p:pic>
        <p:nvPicPr>
          <p:cNvPr id="13" name="Image 12">
            <a:extLst>
              <a:ext uri="{FF2B5EF4-FFF2-40B4-BE49-F238E27FC236}">
                <a16:creationId xmlns:a16="http://schemas.microsoft.com/office/drawing/2014/main" id="{89ECE6A2-1786-F3EB-0BB7-3BD30E642981}"/>
              </a:ext>
            </a:extLst>
          </p:cNvPr>
          <p:cNvPicPr>
            <a:picLocks noChangeAspect="1"/>
          </p:cNvPicPr>
          <p:nvPr/>
        </p:nvPicPr>
        <p:blipFill>
          <a:blip r:embed="rId5"/>
          <a:srcRect t="9373"/>
          <a:stretch>
            <a:fillRect/>
          </a:stretch>
        </p:blipFill>
        <p:spPr>
          <a:xfrm>
            <a:off x="4056980" y="-1"/>
            <a:ext cx="4063088" cy="4469316"/>
          </a:xfrm>
          <a:prstGeom prst="rect">
            <a:avLst/>
          </a:prstGeom>
        </p:spPr>
      </p:pic>
      <p:sp>
        <p:nvSpPr>
          <p:cNvPr id="66" name="Rectangle 65">
            <a:extLst>
              <a:ext uri="{FF2B5EF4-FFF2-40B4-BE49-F238E27FC236}">
                <a16:creationId xmlns:a16="http://schemas.microsoft.com/office/drawing/2014/main" id="{D4054751-1972-4218-A5AC-06366AB23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4462444"/>
            <a:ext cx="8115290" cy="2395556"/>
          </a:xfrm>
          <a:prstGeom prst="rect">
            <a:avLst/>
          </a:prstGeom>
          <a:gradFill>
            <a:gsLst>
              <a:gs pos="10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3F16F31-4871-4294-AA34-E451DD4CD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4" y="4462444"/>
            <a:ext cx="8115285" cy="2395556"/>
          </a:xfrm>
          <a:prstGeom prst="rect">
            <a:avLst/>
          </a:prstGeom>
          <a:gradFill>
            <a:gsLst>
              <a:gs pos="7000">
                <a:srgbClr val="000000">
                  <a:alpha val="44000"/>
                </a:srgbClr>
              </a:gs>
              <a:gs pos="67000">
                <a:schemeClr val="accent1">
                  <a:lumMod val="7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ABD3FB0A-8C48-462D-82B4-C52CDB3F07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5280991"/>
            <a:ext cx="8115283" cy="1575508"/>
          </a:xfrm>
          <a:prstGeom prst="rect">
            <a:avLst/>
          </a:prstGeom>
          <a:gradFill>
            <a:gsLst>
              <a:gs pos="40000">
                <a:srgbClr val="000000">
                  <a:alpha val="0"/>
                </a:srgbClr>
              </a:gs>
              <a:gs pos="100000">
                <a:schemeClr val="accent1">
                  <a:alpha val="23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D9DFEA4-EDFB-2099-2DB8-5C86081DAC0E}"/>
              </a:ext>
            </a:extLst>
          </p:cNvPr>
          <p:cNvSpPr>
            <a:spLocks noGrp="1"/>
          </p:cNvSpPr>
          <p:nvPr>
            <p:ph type="title"/>
          </p:nvPr>
        </p:nvSpPr>
        <p:spPr>
          <a:xfrm>
            <a:off x="699608" y="4777524"/>
            <a:ext cx="6863410" cy="1113911"/>
          </a:xfrm>
        </p:spPr>
        <p:txBody>
          <a:bodyPr vert="horz" lIns="91440" tIns="45720" rIns="91440" bIns="45720" rtlCol="0" anchor="b">
            <a:normAutofit/>
          </a:bodyPr>
          <a:lstStyle/>
          <a:p>
            <a:r>
              <a:rPr lang="en-US" sz="3700" kern="1200">
                <a:solidFill>
                  <a:srgbClr val="FFFFFF"/>
                </a:solidFill>
                <a:latin typeface="+mj-lt"/>
                <a:ea typeface="+mj-ea"/>
                <a:cs typeface="+mj-cs"/>
              </a:rPr>
              <a:t>1967 – Fondation du comité des loisirs</a:t>
            </a:r>
          </a:p>
        </p:txBody>
      </p:sp>
      <p:sp>
        <p:nvSpPr>
          <p:cNvPr id="3" name="Espace réservé du contenu 2">
            <a:extLst>
              <a:ext uri="{FF2B5EF4-FFF2-40B4-BE49-F238E27FC236}">
                <a16:creationId xmlns:a16="http://schemas.microsoft.com/office/drawing/2014/main" id="{A55DBE48-141B-A8C3-1A0D-1CE7F0E51CE1}"/>
              </a:ext>
            </a:extLst>
          </p:cNvPr>
          <p:cNvSpPr>
            <a:spLocks noGrp="1"/>
          </p:cNvSpPr>
          <p:nvPr>
            <p:ph idx="1"/>
          </p:nvPr>
        </p:nvSpPr>
        <p:spPr>
          <a:xfrm>
            <a:off x="699608" y="5891437"/>
            <a:ext cx="6863409" cy="534998"/>
          </a:xfrm>
        </p:spPr>
        <p:txBody>
          <a:bodyPr vert="horz" lIns="91440" tIns="45720" rIns="91440" bIns="45720" rtlCol="0">
            <a:normAutofit/>
          </a:bodyPr>
          <a:lstStyle/>
          <a:p>
            <a:pPr marL="0" indent="0">
              <a:buNone/>
            </a:pPr>
            <a:r>
              <a:rPr lang="en-US" sz="2000" kern="1200">
                <a:solidFill>
                  <a:srgbClr val="FFFFFF"/>
                </a:solidFill>
                <a:latin typeface="+mn-lt"/>
                <a:ea typeface="+mn-ea"/>
                <a:cs typeface="+mn-cs"/>
              </a:rPr>
              <a:t>Merci à nos bénévoles qui ont toujours été très actifs</a:t>
            </a:r>
          </a:p>
        </p:txBody>
      </p:sp>
    </p:spTree>
    <p:extLst>
      <p:ext uri="{BB962C8B-B14F-4D97-AF65-F5344CB8AC3E}">
        <p14:creationId xmlns:p14="http://schemas.microsoft.com/office/powerpoint/2010/main" val="2310683360"/>
      </p:ext>
    </p:extLst>
  </p:cSld>
  <p:clrMapOvr>
    <a:masterClrMapping/>
  </p:clrMapOvr>
  <mc:AlternateContent xmlns:mc="http://schemas.openxmlformats.org/markup-compatibility/2006" xmlns:p14="http://schemas.microsoft.com/office/powerpoint/2010/main">
    <mc:Choice Requires="p14">
      <p:transition spd="slow" p14:dur="3400" advClick="0" advTm="10000">
        <p14:reveal/>
      </p:transition>
    </mc:Choice>
    <mc:Fallback xmlns="">
      <p:transition spd="slow" advClick="0" advTm="10000">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825EEB4-E185-4371-A8FF-AF57010F7B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17788EC-93EA-0571-3011-D203A6D1AFF1}"/>
              </a:ext>
            </a:extLst>
          </p:cNvPr>
          <p:cNvSpPr>
            <a:spLocks noGrp="1"/>
          </p:cNvSpPr>
          <p:nvPr>
            <p:ph type="title"/>
          </p:nvPr>
        </p:nvSpPr>
        <p:spPr>
          <a:xfrm>
            <a:off x="572923" y="1124712"/>
            <a:ext cx="4023360" cy="3200400"/>
          </a:xfrm>
        </p:spPr>
        <p:txBody>
          <a:bodyPr vert="horz" lIns="91440" tIns="45720" rIns="91440" bIns="45720" rtlCol="0" anchor="b">
            <a:normAutofit fontScale="90000"/>
          </a:bodyPr>
          <a:lstStyle/>
          <a:p>
            <a:pPr algn="ctr"/>
            <a:r>
              <a:rPr lang="en-US" sz="3400" b="1" dirty="0"/>
              <a:t>1970</a:t>
            </a:r>
            <a:r>
              <a:rPr lang="en-US" sz="3400" dirty="0"/>
              <a:t>… </a:t>
            </a:r>
            <a:r>
              <a:rPr lang="en-US" sz="3400" dirty="0" err="1"/>
              <a:t>L’arrivée</a:t>
            </a:r>
            <a:r>
              <a:rPr lang="en-US" sz="3400" dirty="0"/>
              <a:t> </a:t>
            </a:r>
            <a:r>
              <a:rPr lang="en-US" sz="3400" dirty="0" err="1"/>
              <a:t>importante</a:t>
            </a:r>
            <a:r>
              <a:rPr lang="en-US" sz="3400" dirty="0"/>
              <a:t> de nouveaux </a:t>
            </a:r>
            <a:r>
              <a:rPr lang="en-US" sz="3400" dirty="0" err="1"/>
              <a:t>travailleurs</a:t>
            </a:r>
            <a:r>
              <a:rPr lang="en-US" sz="3400" dirty="0"/>
              <a:t> à </a:t>
            </a:r>
            <a:r>
              <a:rPr lang="en-US" sz="3400" dirty="0" err="1"/>
              <a:t>l’école</a:t>
            </a:r>
            <a:r>
              <a:rPr lang="en-US" sz="3400" dirty="0"/>
              <a:t> de protection du Centre jeunesse </a:t>
            </a:r>
            <a:r>
              <a:rPr lang="en-US" sz="3400" dirty="0" err="1"/>
              <a:t>accélère</a:t>
            </a:r>
            <a:r>
              <a:rPr lang="en-US" sz="3400" dirty="0"/>
              <a:t> </a:t>
            </a:r>
            <a:r>
              <a:rPr lang="en-US" sz="3400" dirty="0" err="1"/>
              <a:t>l’expansion</a:t>
            </a:r>
            <a:r>
              <a:rPr lang="en-US" sz="3400" dirty="0"/>
              <a:t> de la </a:t>
            </a:r>
            <a:r>
              <a:rPr lang="en-US" sz="3400" dirty="0" err="1"/>
              <a:t>communauté</a:t>
            </a:r>
            <a:r>
              <a:rPr lang="en-US" sz="3400" dirty="0"/>
              <a:t>.</a:t>
            </a:r>
          </a:p>
        </p:txBody>
      </p:sp>
      <p:sp>
        <p:nvSpPr>
          <p:cNvPr id="15" name="Rectangle 14">
            <a:extLst>
              <a:ext uri="{FF2B5EF4-FFF2-40B4-BE49-F238E27FC236}">
                <a16:creationId xmlns:a16="http://schemas.microsoft.com/office/drawing/2014/main" id="{8EA2E5B2-7E46-41D7-993E-1472B65ED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356"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8331BBEC-D86A-ECBE-6D87-CB1BAE986390}"/>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6096000" y="508989"/>
            <a:ext cx="1940522" cy="2472939"/>
          </a:xfrm>
          <a:prstGeom prst="rect">
            <a:avLst/>
          </a:prstGeom>
          <a:ln>
            <a:noFill/>
          </a:ln>
          <a:effectLst>
            <a:outerShdw blurRad="190500" algn="tl" rotWithShape="0">
              <a:srgbClr val="000000">
                <a:alpha val="70000"/>
              </a:srgbClr>
            </a:outerShdw>
          </a:effectLst>
        </p:spPr>
      </p:pic>
      <p:pic>
        <p:nvPicPr>
          <p:cNvPr id="6" name="Image 5">
            <a:extLst>
              <a:ext uri="{FF2B5EF4-FFF2-40B4-BE49-F238E27FC236}">
                <a16:creationId xmlns:a16="http://schemas.microsoft.com/office/drawing/2014/main" id="{AE6984E2-75FF-A306-6749-6E573245CE4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8820150" y="446899"/>
            <a:ext cx="2140219" cy="2597120"/>
          </a:xfrm>
          <a:prstGeom prst="rect">
            <a:avLst/>
          </a:prstGeom>
          <a:ln>
            <a:noFill/>
          </a:ln>
          <a:effectLst>
            <a:outerShdw blurRad="190500" algn="tl" rotWithShape="0">
              <a:srgbClr val="000000">
                <a:alpha val="70000"/>
              </a:srgbClr>
            </a:outerShdw>
          </a:effectLst>
        </p:spPr>
      </p:pic>
      <p:sp>
        <p:nvSpPr>
          <p:cNvPr id="17" name="Rectangle 16">
            <a:extLst>
              <a:ext uri="{FF2B5EF4-FFF2-40B4-BE49-F238E27FC236}">
                <a16:creationId xmlns:a16="http://schemas.microsoft.com/office/drawing/2014/main" id="{789E161B-D345-4E9F-985D-649330815F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464"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87731B81-08C5-D014-B52C-82B214A07A68}"/>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6742938" y="3366737"/>
            <a:ext cx="3602797" cy="304436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89350548"/>
      </p:ext>
    </p:extLst>
  </p:cSld>
  <p:clrMapOvr>
    <a:masterClrMapping/>
  </p:clrMapOvr>
  <mc:AlternateContent xmlns:mc="http://schemas.openxmlformats.org/markup-compatibility/2006" xmlns:p14="http://schemas.microsoft.com/office/powerpoint/2010/main">
    <mc:Choice Requires="p14">
      <p:transition spd="slow" p14:dur="3400" advClick="0" advTm="6655">
        <p14:reveal/>
      </p:transition>
    </mc:Choice>
    <mc:Fallback xmlns="">
      <p:transition spd="slow" advClick="0" advTm="6655">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989790-B9DF-642B-8F96-C35F4FEAD556}"/>
              </a:ext>
            </a:extLst>
          </p:cNvPr>
          <p:cNvSpPr>
            <a:spLocks noGrp="1"/>
          </p:cNvSpPr>
          <p:nvPr>
            <p:ph type="title"/>
          </p:nvPr>
        </p:nvSpPr>
        <p:spPr>
          <a:xfrm>
            <a:off x="1502229" y="100857"/>
            <a:ext cx="8494696" cy="842202"/>
          </a:xfrm>
        </p:spPr>
        <p:txBody>
          <a:bodyPr>
            <a:normAutofit/>
          </a:bodyPr>
          <a:lstStyle/>
          <a:p>
            <a:r>
              <a:rPr lang="fr-CA" sz="3600" b="1" dirty="0"/>
              <a:t>1973 - Bibliothèque d’Huberdeau</a:t>
            </a:r>
          </a:p>
        </p:txBody>
      </p:sp>
      <p:sp>
        <p:nvSpPr>
          <p:cNvPr id="4" name="ZoneTexte 3">
            <a:extLst>
              <a:ext uri="{FF2B5EF4-FFF2-40B4-BE49-F238E27FC236}">
                <a16:creationId xmlns:a16="http://schemas.microsoft.com/office/drawing/2014/main" id="{5436BBF0-219C-DB67-08C9-D5AFECBA5AF2}"/>
              </a:ext>
            </a:extLst>
          </p:cNvPr>
          <p:cNvSpPr txBox="1"/>
          <p:nvPr/>
        </p:nvSpPr>
        <p:spPr>
          <a:xfrm>
            <a:off x="552256" y="1616534"/>
            <a:ext cx="4300537" cy="3153620"/>
          </a:xfrm>
          <a:prstGeom prst="rect">
            <a:avLst/>
          </a:prstGeom>
          <a:noFill/>
        </p:spPr>
        <p:txBody>
          <a:bodyPr wrap="square">
            <a:spAutoFit/>
          </a:bodyPr>
          <a:lstStyle/>
          <a:p>
            <a:pPr marL="285750" indent="-285750" fontAlgn="base">
              <a:lnSpc>
                <a:spcPct val="107000"/>
              </a:lnSpc>
              <a:spcAft>
                <a:spcPts val="800"/>
              </a:spcAft>
              <a:buFont typeface="Arial" panose="020B0604020202020204" pitchFamily="34" charset="0"/>
              <a:buChar char="•"/>
            </a:pPr>
            <a:r>
              <a:rPr lang="fr-CA" b="1" kern="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1973 – </a:t>
            </a:r>
            <a:r>
              <a:rPr lang="fr-CA" b="1" kern="0" dirty="0" err="1">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Biliothèque</a:t>
            </a:r>
            <a:r>
              <a:rPr lang="fr-CA" b="1" kern="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 fondée dans le sous-sol de l’église.</a:t>
            </a:r>
          </a:p>
          <a:p>
            <a:pPr marL="285750" indent="-285750" fontAlgn="base">
              <a:lnSpc>
                <a:spcPct val="107000"/>
              </a:lnSpc>
              <a:spcAft>
                <a:spcPts val="800"/>
              </a:spcAft>
              <a:buFont typeface="Arial" panose="020B0604020202020204" pitchFamily="34" charset="0"/>
              <a:buChar char="•"/>
            </a:pPr>
            <a:r>
              <a:rPr lang="fr-CA" b="1" kern="0" dirty="0">
                <a:solidFill>
                  <a:srgbClr val="000000"/>
                </a:solidFill>
                <a:latin typeface="Roboto" panose="02000000000000000000" pitchFamily="2" charset="0"/>
                <a:ea typeface="Times New Roman" panose="02020603050405020304" pitchFamily="18" charset="0"/>
                <a:cs typeface="Times New Roman" panose="02020603050405020304" pitchFamily="18" charset="0"/>
              </a:rPr>
              <a:t>1977 – D</a:t>
            </a:r>
            <a:r>
              <a:rPr lang="fr-CA" b="1" kern="0" dirty="0">
                <a:solidFill>
                  <a:srgbClr val="000000"/>
                </a:solidFill>
                <a:effectLst/>
                <a:latin typeface="Roboto" panose="02000000000000000000" pitchFamily="2" charset="0"/>
                <a:ea typeface="Times New Roman" panose="02020603050405020304" pitchFamily="18" charset="0"/>
                <a:cs typeface="Times New Roman" panose="02020603050405020304" pitchFamily="18" charset="0"/>
              </a:rPr>
              <a:t>éménagée à l’hôtel de ville </a:t>
            </a:r>
            <a:endParaRPr lang="fr-CA" b="1" kern="0" dirty="0">
              <a:solidFill>
                <a:srgbClr val="000000"/>
              </a:solidFill>
              <a:latin typeface="Roboto" panose="02000000000000000000" pitchFamily="2" charset="0"/>
              <a:ea typeface="Times New Roman" panose="02020603050405020304" pitchFamily="18" charset="0"/>
              <a:cs typeface="Times New Roman" panose="02020603050405020304" pitchFamily="18" charset="0"/>
            </a:endParaRPr>
          </a:p>
          <a:p>
            <a:pPr marL="285750" indent="-285750" fontAlgn="base">
              <a:lnSpc>
                <a:spcPct val="107000"/>
              </a:lnSpc>
              <a:spcAft>
                <a:spcPts val="800"/>
              </a:spcAft>
              <a:buFont typeface="Arial" panose="020B0604020202020204" pitchFamily="34" charset="0"/>
              <a:buChar char="•"/>
            </a:pPr>
            <a:r>
              <a:rPr lang="fr-CA" b="1" kern="0" dirty="0">
                <a:solidFill>
                  <a:srgbClr val="000000"/>
                </a:solidFill>
                <a:latin typeface="Roboto" panose="02000000000000000000" pitchFamily="2" charset="0"/>
                <a:ea typeface="Times New Roman" panose="02020603050405020304" pitchFamily="18" charset="0"/>
                <a:cs typeface="Times New Roman" panose="02020603050405020304" pitchFamily="18" charset="0"/>
              </a:rPr>
              <a:t>2020 – Rebaptisée bibliothèque Serge Bouchard pour faire honneur à ce célèbre résident d’Huberdeau.</a:t>
            </a:r>
          </a:p>
          <a:p>
            <a:pPr marL="285750" indent="-285750" fontAlgn="base">
              <a:lnSpc>
                <a:spcPct val="107000"/>
              </a:lnSpc>
              <a:spcAft>
                <a:spcPts val="800"/>
              </a:spcAft>
              <a:buFont typeface="Arial" panose="020B0604020202020204" pitchFamily="34" charset="0"/>
              <a:buChar char="•"/>
            </a:pPr>
            <a:r>
              <a:rPr lang="fr-CA" b="1" kern="0" dirty="0">
                <a:solidFill>
                  <a:srgbClr val="000000"/>
                </a:solidFill>
                <a:latin typeface="Roboto" panose="02000000000000000000" pitchFamily="2" charset="0"/>
                <a:ea typeface="Calibri" panose="020F0502020204030204" pitchFamily="34" charset="0"/>
                <a:cs typeface="Times New Roman" panose="02020603050405020304" pitchFamily="18" charset="0"/>
              </a:rPr>
              <a:t>2023 – Les bénévoles soulignent les 50 ans de la bibliothèque.</a:t>
            </a:r>
          </a:p>
          <a:p>
            <a:pPr fontAlgn="base">
              <a:lnSpc>
                <a:spcPct val="107000"/>
              </a:lnSpc>
              <a:spcAft>
                <a:spcPts val="800"/>
              </a:spcAft>
              <a:buNone/>
            </a:pPr>
            <a:endParaRPr lang="fr-CA" b="1" kern="0" dirty="0">
              <a:solidFill>
                <a:srgbClr val="000000"/>
              </a:solidFill>
              <a:latin typeface="Roboto" panose="02000000000000000000" pitchFamily="2" charset="0"/>
              <a:ea typeface="Calibri" panose="020F0502020204030204" pitchFamily="34" charset="0"/>
              <a:cs typeface="Times New Roman" panose="02020603050405020304" pitchFamily="18" charset="0"/>
            </a:endParaRPr>
          </a:p>
        </p:txBody>
      </p:sp>
      <p:pic>
        <p:nvPicPr>
          <p:cNvPr id="6" name="Image 5" descr="À l’occasion des 50 ans de la bibliothèque Serge-Bouchard d’Huberdeau, tous les bénévoles ont été remerciés pour leur dévouement au fil de ces années. (Photo L’info du Nord - Laureen Peers)">
            <a:hlinkClick r:id="rId2"/>
            <a:extLst>
              <a:ext uri="{FF2B5EF4-FFF2-40B4-BE49-F238E27FC236}">
                <a16:creationId xmlns:a16="http://schemas.microsoft.com/office/drawing/2014/main" id="{24913446-486E-78FE-A29F-11A8666FEA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9423" y="1014413"/>
            <a:ext cx="6205158" cy="465422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964146041"/>
      </p:ext>
    </p:extLst>
  </p:cSld>
  <p:clrMapOvr>
    <a:masterClrMapping/>
  </p:clrMapOvr>
  <mc:AlternateContent xmlns:mc="http://schemas.openxmlformats.org/markup-compatibility/2006">
    <mc:Choice xmlns:p14="http://schemas.microsoft.com/office/powerpoint/2010/main" Requires="p14">
      <p:transition spd="slow" p14:dur="3400" advClick="0" advTm="11000">
        <p14:reveal/>
      </p:transition>
    </mc:Choice>
    <mc:Fallback>
      <p:transition spd="slow" advClick="0" advTm="11000">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6049D55-A398-0882-C565-15752F276939}"/>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1974</a:t>
            </a:r>
            <a:r>
              <a:rPr lang="fr-CA" sz="3200" dirty="0">
                <a:solidFill>
                  <a:schemeClr val="bg1"/>
                </a:solidFill>
              </a:rPr>
              <a:t> – Le terrain de balle</a:t>
            </a:r>
          </a:p>
        </p:txBody>
      </p:sp>
      <p:pic>
        <p:nvPicPr>
          <p:cNvPr id="4" name="Image 3">
            <a:extLst>
              <a:ext uri="{FF2B5EF4-FFF2-40B4-BE49-F238E27FC236}">
                <a16:creationId xmlns:a16="http://schemas.microsoft.com/office/drawing/2014/main" id="{4DE1F5C1-385C-08F3-2410-DDAC84EB4AB5}"/>
              </a:ext>
            </a:extLst>
          </p:cNvPr>
          <p:cNvPicPr>
            <a:picLocks noChangeAspect="1"/>
          </p:cNvPicPr>
          <p:nvPr/>
        </p:nvPicPr>
        <p:blipFill>
          <a:blip r:embed="rId2"/>
          <a:stretch>
            <a:fillRect/>
          </a:stretch>
        </p:blipFill>
        <p:spPr>
          <a:xfrm>
            <a:off x="1274618" y="1599027"/>
            <a:ext cx="9975273" cy="49876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13546057"/>
      </p:ext>
    </p:extLst>
  </p:cSld>
  <p:clrMapOvr>
    <a:masterClrMapping/>
  </p:clrMapOvr>
  <mc:AlternateContent xmlns:mc="http://schemas.openxmlformats.org/markup-compatibility/2006">
    <mc:Choice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7259DE6-C28F-FB55-700F-C7D2439CBB1B}"/>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1976</a:t>
            </a:r>
            <a:r>
              <a:rPr lang="fr-CA" sz="3200" dirty="0">
                <a:solidFill>
                  <a:schemeClr val="bg1"/>
                </a:solidFill>
              </a:rPr>
              <a:t> – Nouveau bureau de poste</a:t>
            </a:r>
          </a:p>
        </p:txBody>
      </p:sp>
      <p:pic>
        <p:nvPicPr>
          <p:cNvPr id="4" name="Image 3">
            <a:extLst>
              <a:ext uri="{FF2B5EF4-FFF2-40B4-BE49-F238E27FC236}">
                <a16:creationId xmlns:a16="http://schemas.microsoft.com/office/drawing/2014/main" id="{43D409D4-C074-D7C3-1E5E-CCFE24E4569B}"/>
              </a:ext>
            </a:extLst>
          </p:cNvPr>
          <p:cNvPicPr>
            <a:picLocks noChangeAspect="1"/>
          </p:cNvPicPr>
          <p:nvPr/>
        </p:nvPicPr>
        <p:blipFill>
          <a:blip r:embed="rId2"/>
          <a:srcRect l="2007" r="1501" b="16244"/>
          <a:stretch>
            <a:fillRect/>
          </a:stretch>
        </p:blipFill>
        <p:spPr>
          <a:xfrm>
            <a:off x="830376" y="1714501"/>
            <a:ext cx="10531248" cy="477625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68514208"/>
      </p:ext>
    </p:extLst>
  </p:cSld>
  <p:clrMapOvr>
    <a:masterClrMapping/>
  </p:clrMapOvr>
  <mc:AlternateContent xmlns:mc="http://schemas.openxmlformats.org/markup-compatibility/2006">
    <mc:Choice xmlns:p14="http://schemas.microsoft.com/office/powerpoint/2010/main" Requires="p14">
      <p:transition spd="slow" p14:dur="3400" advClick="0" advTm="6000">
        <p14:reveal/>
      </p:transition>
    </mc:Choice>
    <mc:Fallback>
      <p:transition spd="slow" advClick="0" advTm="6000">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1F4468-D604-9BFD-495D-41122A68AF77}"/>
              </a:ext>
            </a:extLst>
          </p:cNvPr>
          <p:cNvSpPr>
            <a:spLocks noGrp="1"/>
          </p:cNvSpPr>
          <p:nvPr>
            <p:ph type="title"/>
          </p:nvPr>
        </p:nvSpPr>
        <p:spPr>
          <a:xfrm>
            <a:off x="474306" y="5431648"/>
            <a:ext cx="10515600" cy="1325563"/>
          </a:xfrm>
        </p:spPr>
        <p:txBody>
          <a:bodyPr>
            <a:normAutofit/>
          </a:bodyPr>
          <a:lstStyle/>
          <a:p>
            <a:pPr algn="ctr"/>
            <a:r>
              <a:rPr lang="fr-CA" sz="2400" dirty="0"/>
              <a:t>Pour faire place au nouveau bureau de poste, l’ancien garage de Noé Laurin Transport a été déménagé et est devenu le garage Paradis.</a:t>
            </a:r>
          </a:p>
        </p:txBody>
      </p:sp>
      <p:pic>
        <p:nvPicPr>
          <p:cNvPr id="4" name="Image 3">
            <a:extLst>
              <a:ext uri="{FF2B5EF4-FFF2-40B4-BE49-F238E27FC236}">
                <a16:creationId xmlns:a16="http://schemas.microsoft.com/office/drawing/2014/main" id="{0B6A2937-9BF0-CC5D-3069-078CC30D72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9449" y="1"/>
            <a:ext cx="7679155" cy="5469212"/>
          </a:xfrm>
          <a:prstGeom prst="rect">
            <a:avLst/>
          </a:prstGeom>
        </p:spPr>
      </p:pic>
    </p:spTree>
    <p:extLst>
      <p:ext uri="{BB962C8B-B14F-4D97-AF65-F5344CB8AC3E}">
        <p14:creationId xmlns:p14="http://schemas.microsoft.com/office/powerpoint/2010/main" val="2468834608"/>
      </p:ext>
    </p:extLst>
  </p:cSld>
  <p:clrMapOvr>
    <a:masterClrMapping/>
  </p:clrMapOvr>
  <mc:AlternateContent xmlns:mc="http://schemas.openxmlformats.org/markup-compatibility/2006">
    <mc:Choice xmlns:p14="http://schemas.microsoft.com/office/powerpoint/2010/main" Requires="p14">
      <p:transition spd="slow" p14:dur="3400" advClick="0" advTm="9000">
        <p14:reveal/>
      </p:transition>
    </mc:Choice>
    <mc:Fallback>
      <p:transition spd="slow" advClick="0" advTm="9000">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4D8847B-D3E6-776B-79C9-13873C39C941}"/>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1978</a:t>
            </a:r>
            <a:r>
              <a:rPr lang="fr-CA" sz="3200" dirty="0">
                <a:solidFill>
                  <a:schemeClr val="bg1"/>
                </a:solidFill>
              </a:rPr>
              <a:t> – Le tennis</a:t>
            </a:r>
          </a:p>
        </p:txBody>
      </p:sp>
      <p:pic>
        <p:nvPicPr>
          <p:cNvPr id="4" name="Image 3">
            <a:extLst>
              <a:ext uri="{FF2B5EF4-FFF2-40B4-BE49-F238E27FC236}">
                <a16:creationId xmlns:a16="http://schemas.microsoft.com/office/drawing/2014/main" id="{ACD501BA-CFDB-971C-05F0-0203259B0162}"/>
              </a:ext>
            </a:extLst>
          </p:cNvPr>
          <p:cNvPicPr>
            <a:picLocks noChangeAspect="1"/>
          </p:cNvPicPr>
          <p:nvPr/>
        </p:nvPicPr>
        <p:blipFill>
          <a:blip r:embed="rId2"/>
          <a:stretch>
            <a:fillRect/>
          </a:stretch>
        </p:blipFill>
        <p:spPr>
          <a:xfrm>
            <a:off x="387725" y="2153466"/>
            <a:ext cx="11416550" cy="392348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19352487"/>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56992C86-BFC5-9AB5-2419-0287A87FA0D9}"/>
              </a:ext>
            </a:extLst>
          </p:cNvPr>
          <p:cNvSpPr>
            <a:spLocks noGrp="1"/>
          </p:cNvSpPr>
          <p:nvPr>
            <p:ph type="title"/>
          </p:nvPr>
        </p:nvSpPr>
        <p:spPr>
          <a:xfrm>
            <a:off x="556532" y="643467"/>
            <a:ext cx="11210925" cy="744836"/>
          </a:xfrm>
        </p:spPr>
        <p:txBody>
          <a:bodyPr>
            <a:normAutofit/>
          </a:bodyPr>
          <a:lstStyle/>
          <a:p>
            <a:pPr algn="ctr"/>
            <a:r>
              <a:rPr lang="fr-CA" sz="2500" b="1" dirty="0">
                <a:solidFill>
                  <a:schemeClr val="bg1"/>
                </a:solidFill>
              </a:rPr>
              <a:t>1983</a:t>
            </a:r>
            <a:r>
              <a:rPr lang="fr-CA" sz="2500" dirty="0">
                <a:solidFill>
                  <a:schemeClr val="bg1"/>
                </a:solidFill>
              </a:rPr>
              <a:t> – La résidence pour personnes âgées dans l’ancienne résidence des frères.</a:t>
            </a:r>
          </a:p>
        </p:txBody>
      </p:sp>
      <p:pic>
        <p:nvPicPr>
          <p:cNvPr id="4" name="Image 3">
            <a:extLst>
              <a:ext uri="{FF2B5EF4-FFF2-40B4-BE49-F238E27FC236}">
                <a16:creationId xmlns:a16="http://schemas.microsoft.com/office/drawing/2014/main" id="{76C69643-652B-9693-E35D-19164E431585}"/>
              </a:ext>
            </a:extLst>
          </p:cNvPr>
          <p:cNvPicPr>
            <a:picLocks noChangeAspect="1"/>
          </p:cNvPicPr>
          <p:nvPr/>
        </p:nvPicPr>
        <p:blipFill>
          <a:blip r:embed="rId2"/>
          <a:stretch>
            <a:fillRect/>
          </a:stretch>
        </p:blipFill>
        <p:spPr>
          <a:xfrm>
            <a:off x="761344" y="1654840"/>
            <a:ext cx="10669311" cy="490788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38560940"/>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55DF12C-160B-5CC1-7C76-7E5BD8566C7C}"/>
              </a:ext>
            </a:extLst>
          </p:cNvPr>
          <p:cNvSpPr>
            <a:spLocks noGrp="1"/>
          </p:cNvSpPr>
          <p:nvPr>
            <p:ph type="title"/>
          </p:nvPr>
        </p:nvSpPr>
        <p:spPr>
          <a:xfrm>
            <a:off x="556532" y="643467"/>
            <a:ext cx="11210925" cy="744836"/>
          </a:xfrm>
        </p:spPr>
        <p:txBody>
          <a:bodyPr>
            <a:normAutofit/>
          </a:bodyPr>
          <a:lstStyle/>
          <a:p>
            <a:pPr algn="ctr"/>
            <a:r>
              <a:rPr lang="fr-CA" sz="3200" b="1" dirty="0">
                <a:solidFill>
                  <a:schemeClr val="bg1"/>
                </a:solidFill>
              </a:rPr>
              <a:t>1991</a:t>
            </a:r>
            <a:r>
              <a:rPr lang="fr-CA" sz="3200" dirty="0">
                <a:solidFill>
                  <a:schemeClr val="bg1"/>
                </a:solidFill>
              </a:rPr>
              <a:t> – Un camion surchargé cause l’effondrement du pont.</a:t>
            </a:r>
          </a:p>
        </p:txBody>
      </p:sp>
      <p:pic>
        <p:nvPicPr>
          <p:cNvPr id="4" name="Image 3">
            <a:extLst>
              <a:ext uri="{FF2B5EF4-FFF2-40B4-BE49-F238E27FC236}">
                <a16:creationId xmlns:a16="http://schemas.microsoft.com/office/drawing/2014/main" id="{798CD38B-60D0-ECA6-6C9F-FC42FBF4DD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92247" y="1579977"/>
            <a:ext cx="6339494" cy="5039898"/>
          </a:xfrm>
          <a:prstGeom prst="rect">
            <a:avLst/>
          </a:prstGeom>
          <a:ln>
            <a:noFill/>
          </a:ln>
          <a:effectLst>
            <a:softEdge rad="112500"/>
          </a:effectLst>
        </p:spPr>
      </p:pic>
    </p:spTree>
    <p:extLst>
      <p:ext uri="{BB962C8B-B14F-4D97-AF65-F5344CB8AC3E}">
        <p14:creationId xmlns:p14="http://schemas.microsoft.com/office/powerpoint/2010/main" val="409831913"/>
      </p:ext>
    </p:extLst>
  </p:cSld>
  <p:clrMapOvr>
    <a:masterClrMapping/>
  </p:clrMapOvr>
  <mc:AlternateContent xmlns:mc="http://schemas.openxmlformats.org/markup-compatibility/2006">
    <mc:Choice xmlns:p14="http://schemas.microsoft.com/office/powerpoint/2010/main" Requires="p14">
      <p:transition spd="slow" p14:dur="3400" advClick="0" advTm="7000">
        <p14:reveal/>
      </p:transition>
    </mc:Choice>
    <mc:Fallback>
      <p:transition spd="slow" advClick="0" advTm="7000">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9218</TotalTime>
  <Words>1860</Words>
  <Application>Microsoft Office PowerPoint</Application>
  <PresentationFormat>Grand écran</PresentationFormat>
  <Paragraphs>144</Paragraphs>
  <Slides>113</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113</vt:i4>
      </vt:variant>
    </vt:vector>
  </HeadingPairs>
  <TitlesOfParts>
    <vt:vector size="121" baseType="lpstr">
      <vt:lpstr>Algerian</vt:lpstr>
      <vt:lpstr>Aptos</vt:lpstr>
      <vt:lpstr>Aptos Display</vt:lpstr>
      <vt:lpstr>Arial</vt:lpstr>
      <vt:lpstr>Calibri</vt:lpstr>
      <vt:lpstr>Roboto</vt:lpstr>
      <vt:lpstr>Symbol</vt:lpstr>
      <vt:lpstr>Thème Office</vt:lpstr>
      <vt:lpstr>Huberdeau DE LA GENÈSE À AUJOURD’HUI       Chronologie</vt:lpstr>
      <vt:lpstr>Depuis des millénaires la rivière Rouge est une merveilleuse voie d’accès au territoire</vt:lpstr>
      <vt:lpstr>Les premières nations l’utilisaient pour rejoindre leurs territoires de chasse </vt:lpstr>
      <vt:lpstr>Présentation PowerPoint</vt:lpstr>
      <vt:lpstr>Le sud-ouest du Québec était peuplé par les Anishnabeg (Algonquins)  Les regions de la Lièvre, la Petite-Nation et la Rouge étaient le territoire du clan des Weskarinis (clan du cerf)  </vt:lpstr>
      <vt:lpstr>Présentation PowerPoint</vt:lpstr>
      <vt:lpstr>Les rapides obligeaient les voyageurs à faire un portage.   C’était souvent une étape pour camper et commercer.</vt:lpstr>
      <vt:lpstr>Les agglomérations se sont developpées autour des ces endroits; telles que Labelle, Brébeuf, Huberdeau…</vt:lpstr>
      <vt:lpstr>Stephen Bevan fut le 1er homme d’origine Européenne à habiter  la region.   Il installa un poste de traite en 1822 près de l’endroit ou la rivière qui porte aujourd’hui  son nom se jette dans la Rouge </vt:lpstr>
      <vt:lpstr>L’Europe subissait un petit âge glaciaire qui a perduré jusqu’en 1850 environ.   La demande pour les fourrures était très grande.</vt:lpstr>
      <vt:lpstr>Plusieurs colons désoeuvrés durant l’hiver partaient de la vallée du St-Laurent pour courrir les bois et trapper.   Souvent les clans les hébergaient et commerçaient avec eux.</vt:lpstr>
      <vt:lpstr>1853 - Robert Sydney Bellingham, député d’Argenteuil, reçoit près de 18000 acres après avoir fait arpenter la partie est du comté, qu’il nomme municipalité du canton d’Arundel.   Il fait bâtir cette maison et incite les colons à venir s’installer dans la region.</vt:lpstr>
      <vt:lpstr>1856 – Les premiers colons de langue anglaise et de religion protestante arrivent dans le canton d’Arundel.  En 1875 des colons de langue française et de religion catholique viennent les rejoindre</vt:lpstr>
      <vt:lpstr>1857 - William Staniforth achète 700 acres sur la rive ouest de la rivière. Il bâtit un barrage, un moulin à scie et une ferme.</vt:lpstr>
      <vt:lpstr>1878- Le curé Antoine Labelle plante une croix près de la rivière.   Il qualifie la région de paradis du nord.</vt:lpstr>
      <vt:lpstr>La croix aurait été installée près de ce qui est aujourd’hui le parc  de la famille Provost, ou plusieurs colons francophones vivaient déjà</vt:lpstr>
      <vt:lpstr>1879 - Une première route est bâtie entre Arundel et la rivière Rouge</vt:lpstr>
      <vt:lpstr>Vers 1880   Hôtel bâti par Phillias Marinier  1er commerce de l’agglomeration.  Devenu l’hôtel Drouin en 1929     </vt:lpstr>
      <vt:lpstr>Hôtel Drouin en 2026</vt:lpstr>
      <vt:lpstr>1883 – William Staniforth donne 10 acres de terrain pour construire une église catholique, qui sera achevée en 1885.   Le logement du bedeau est en bas et la chapelle au 2e étage.</vt:lpstr>
      <vt:lpstr>1884 Construction de la 1ère école.   Un 2e étage  est ajouté en 1936</vt:lpstr>
      <vt:lpstr>1884 - Premier magasin général appartenant à Édouard Ferdinand Brosseau  puis Roger Brosseau </vt:lpstr>
      <vt:lpstr>Maison d’Édouard Ferdinand Brosseau</vt:lpstr>
      <vt:lpstr>1887 - Le Père Gédéon Huberdeau fait un don de 10000$ aux Pères Marie de Montfort pour la construction d’un orphelinat.  La même année la congrégation achète le domaine de William Staniforth pour le montant du don.  L’orphelinat sera dans la maison de M Staniforth jusqu’en 1895.</vt:lpstr>
      <vt:lpstr>1892 - Premier calvaire réalisé en bois par les corvées du père Cesbéron.      Le Christ en croix du cimetière est le seul vestige de ce premier calvaire. </vt:lpstr>
      <vt:lpstr>1892  Arrivée des sœurs de la Sagesse pour aider à l’orphelinat</vt:lpstr>
      <vt:lpstr>1895 - Orphelinat  Plus grand orphelinat agricole au Canada  Employeur important pour la région</vt:lpstr>
      <vt:lpstr>Les installations sont modestes au début</vt:lpstr>
      <vt:lpstr>Présentation PowerPoint</vt:lpstr>
      <vt:lpstr>Présentation PowerPoint</vt:lpstr>
      <vt:lpstr>Présentation PowerPoint</vt:lpstr>
      <vt:lpstr>Mais se développeront avec le temps</vt:lpstr>
      <vt:lpstr>Le poulailler</vt:lpstr>
      <vt:lpstr>La chapelle</vt:lpstr>
      <vt:lpstr>Atelier de reliure</vt:lpstr>
      <vt:lpstr>Aménagements au lac à la Loutre</vt:lpstr>
      <vt:lpstr>Présentation PowerPoint</vt:lpstr>
      <vt:lpstr>L’orphelinat acceuillera jusqu’à 300 enfants</vt:lpstr>
      <vt:lpstr>1895 - Premier bureau de poste dans le magasin général E.F. Brosseau</vt:lpstr>
      <vt:lpstr>1897-Arrivée du chemin de fer à Huberdeau</vt:lpstr>
      <vt:lpstr>Lien rapide et efficace avec les grands centres, il a permis le développement du tourisme</vt:lpstr>
      <vt:lpstr>1897  La promotion commence même avant que le chemin de fer soit achevé</vt:lpstr>
      <vt:lpstr>Un moulin à scie situé au fer à cheval possédait un petit chemin de fer qui traversait la rivière, pour apporter le bois qui était transbordé sur le train. Ce moulin a brûlé en 1901</vt:lpstr>
      <vt:lpstr>Notez que le train ne pouvait pas se retourner à Huberdeau   Il arrivait à reculons depuis la jonction avec le rail d’Arundel</vt:lpstr>
      <vt:lpstr>Avant l’arrivée du chemin de fer, le bois était transporté par la rivière.   Par la suite seulement les billes de 4 pieds (pitounes) étaient flottées jusqu’aux usines papetières</vt:lpstr>
      <vt:lpstr>1897- Magasin général de John McLaughlin, opéré par ses descendants depuis 4 générations</vt:lpstr>
      <vt:lpstr>Présentation PowerPoint</vt:lpstr>
      <vt:lpstr>1898 – Le pont de bois qui était en haut du barrage est emporté par les glaces</vt:lpstr>
      <vt:lpstr>Un chaland est utilisé jusqu’à ce que le pont de fer soit prêt en 1904 </vt:lpstr>
      <vt:lpstr>1898- Le cable du chaland se brise causant 2 décès</vt:lpstr>
      <vt:lpstr>Présentation PowerPoint</vt:lpstr>
      <vt:lpstr>Vers 1900 – Auberge du lac à la loutre construite par Joseph Trudel</vt:lpstr>
      <vt:lpstr>Présentation PowerPoint</vt:lpstr>
      <vt:lpstr>1903-04  Construction du pont de fer</vt:lpstr>
      <vt:lpstr>Le développement se poursuit autour de l’église et du pont.</vt:lpstr>
      <vt:lpstr>1909 – Arrivée du téléphone</vt:lpstr>
      <vt:lpstr>1910 – 5 stations de statues en bronze au calvaire. Elles ont été réalisées en France.  Le 2e chargement a coulé dans l’Atlantique.</vt:lpstr>
      <vt:lpstr>Le calvaire sera un lieu de pélérinage très populaire</vt:lpstr>
      <vt:lpstr>Le Devoir – mars 1916</vt:lpstr>
      <vt:lpstr>1920 - Magasin général Gauthier</vt:lpstr>
      <vt:lpstr>1924 - L’orphelinat est pris en charge  par les frères N.D. de la miséricorde</vt:lpstr>
      <vt:lpstr>1924 – La voie ferrée est prolongée jusqu’à St-Rémi.  Ce qui contribuera au développement de Gray Valley</vt:lpstr>
      <vt:lpstr>Présentation PowerPoint</vt:lpstr>
      <vt:lpstr>Fromagerie de Gray Valley</vt:lpstr>
      <vt:lpstr>1926  La municipalité d’Huberdeau est créée</vt:lpstr>
      <vt:lpstr>Juillet 1926  Premier conseil municipal</vt:lpstr>
      <vt:lpstr>  Avant, la glacière de la rue Principale était remplie de blocs de glace en hiver .   Ils étaient ensuite vendus de porte à porte avant que les réfrégirateurs arrivent.</vt:lpstr>
      <vt:lpstr>1928   Commission scolaire catholique</vt:lpstr>
      <vt:lpstr>1928 – L’aqueduc  Le lac à la Loutre étant à une altitude plus élevée que le village, un simple tuyau en bois achemine l’eau, sans qu’une pompe soit nécessaire</vt:lpstr>
      <vt:lpstr>1930   Le bureau de poste est relocalisé près du pont dans la maison de J.P. St-Georges</vt:lpstr>
      <vt:lpstr>1931 -La Grotte qui illustre les apparitions de la Vierge Marie à Bernadette Soubirous</vt:lpstr>
      <vt:lpstr>1931 – Nouvelle église</vt:lpstr>
      <vt:lpstr>1931- La salle paroissiale bâtie avec le bois de l’ancienne église; devenue ensuite le service d’incendie</vt:lpstr>
      <vt:lpstr>1931- Hôtel Richer aussi appelée Hôtel des pèlerins</vt:lpstr>
      <vt:lpstr>Devenu ensuite l’hôtel Gagnon, très animé durant les années 1960 à 1990.  Il fut ensuite opéré par Détour Nature, Jean-Pierre Provost, la famille Brosseau.  Démoli pour faire place au nouveau pont en 2001</vt:lpstr>
      <vt:lpstr>Publicité de 1937</vt:lpstr>
      <vt:lpstr>1941 – Incendie de l’orphelinat; heureusement il n’y a eu aucune victime</vt:lpstr>
      <vt:lpstr>1942 – L’orphelinat est reconstruit avec des matériaux à l ’épreuve du feu</vt:lpstr>
      <vt:lpstr>1944- Caisse populaire</vt:lpstr>
      <vt:lpstr>Présentation PowerPoint</vt:lpstr>
      <vt:lpstr>1946 – Maison Arthur Brosseau et magasin Cyprien Brosseau</vt:lpstr>
      <vt:lpstr>Présentation PowerPoint</vt:lpstr>
      <vt:lpstr>Aujourd’hui le Zonté café</vt:lpstr>
      <vt:lpstr>Le restaurant Chez Paul et l’hôtel Richer</vt:lpstr>
      <vt:lpstr>1950 - Maison de Roland Fortier qui abrita la caisse populaire, une boucherie, un dépanneur, un salon de coiffure…</vt:lpstr>
      <vt:lpstr>Maintenant Salon d’Argenteuil</vt:lpstr>
      <vt:lpstr>1950 – Nouvelles écoles, une pour les filles l’autre pour les garçons</vt:lpstr>
      <vt:lpstr>1964 – Nouvelle caisse populaire</vt:lpstr>
      <vt:lpstr>1964 - Fermeture de la boulangerie Langevin</vt:lpstr>
      <vt:lpstr>Présentation PowerPoint</vt:lpstr>
      <vt:lpstr>1967 – Fondation du comité des loisirs</vt:lpstr>
      <vt:lpstr>1970… L’arrivée importante de nouveaux travailleurs à l’école de protection du Centre jeunesse accélère l’expansion de la communauté.</vt:lpstr>
      <vt:lpstr>1973 - Bibliothèque d’Huberdeau</vt:lpstr>
      <vt:lpstr>1974 – Le terrain de balle</vt:lpstr>
      <vt:lpstr>1976 – Nouveau bureau de poste</vt:lpstr>
      <vt:lpstr>Pour faire place au nouveau bureau de poste, l’ancien garage de Noé Laurin Transport a été déménagé et est devenu le garage Paradis.</vt:lpstr>
      <vt:lpstr>1978 – Le tennis</vt:lpstr>
      <vt:lpstr>1983 – La résidence pour personnes âgées dans l’ancienne résidence des frères.</vt:lpstr>
      <vt:lpstr>1991 – Un camion surchargé cause l’effondrement du pont.</vt:lpstr>
      <vt:lpstr>1991 – Installation d’un pont temporaire</vt:lpstr>
      <vt:lpstr>2001 – Nouveau pont</vt:lpstr>
      <vt:lpstr>2001- Ancienne forge et garage, le resto-bar devient le Bon Vivant</vt:lpstr>
      <vt:lpstr>2010 – L’ancien moulin à scie devient Bois de foyer Provost</vt:lpstr>
      <vt:lpstr>2013 – Jonathan Drouin repêché par la LNH.  A joué pour: Lightening de Tampa Bay Canadiens de Montréal Avalanche du Colorado Islanders de New York  Maintenant  Blues de St-Louis </vt:lpstr>
      <vt:lpstr>2014 – Ouverture de la nouvelle résidence pour personnes âgées  Vallée de la Rouge</vt:lpstr>
      <vt:lpstr>2014 - Inauguration du parc Ghyslaine et Frédéric Back en mémoire de l’institutrice du village et du célèbre cinéaste d’animation </vt:lpstr>
      <vt:lpstr>2020 – Fermeture du restaurant Chez Jeanbette.  L’immeuble ayant hébergé de nombreux restos est maintenant résidentiel.</vt:lpstr>
      <vt:lpstr>2021 -Décès Serge Bouchard  Anthopologue Historien Auteur Animateur Chroniqueur </vt:lpstr>
      <vt:lpstr>2022-Longtemps propriété de la famille P.E. Provost et ensuite Réal Labelle, le marché Richelieu est acheté par Éric Osman.</vt:lpstr>
      <vt:lpstr>Présentation PowerPoint</vt:lpstr>
      <vt:lpstr>Municipalité d’Huberdeau 1926 -2026 </vt:lpstr>
      <vt:lpstr>Présentation PowerPoint</vt:lpstr>
      <vt:lpstr>Pour plus d’info voir huberdeau.ca/histoire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Benoit Drouin</dc:creator>
  <cp:lastModifiedBy>Benoit Drouin</cp:lastModifiedBy>
  <cp:revision>29</cp:revision>
  <dcterms:created xsi:type="dcterms:W3CDTF">2026-05-22T21:21:22Z</dcterms:created>
  <dcterms:modified xsi:type="dcterms:W3CDTF">2026-06-18T23:29:17Z</dcterms:modified>
</cp:coreProperties>
</file>