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314" r:id="rId3"/>
    <p:sldId id="390" r:id="rId4"/>
    <p:sldId id="313" r:id="rId5"/>
    <p:sldId id="306" r:id="rId6"/>
    <p:sldId id="308" r:id="rId7"/>
    <p:sldId id="321" r:id="rId8"/>
    <p:sldId id="322" r:id="rId9"/>
    <p:sldId id="315" r:id="rId10"/>
    <p:sldId id="327" r:id="rId11"/>
    <p:sldId id="328" r:id="rId12"/>
    <p:sldId id="316" r:id="rId13"/>
    <p:sldId id="323" r:id="rId14"/>
    <p:sldId id="311" r:id="rId15"/>
    <p:sldId id="309" r:id="rId16"/>
    <p:sldId id="391" r:id="rId17"/>
    <p:sldId id="317" r:id="rId18"/>
    <p:sldId id="280" r:id="rId19"/>
    <p:sldId id="324" r:id="rId20"/>
    <p:sldId id="325" r:id="rId21"/>
    <p:sldId id="326" r:id="rId22"/>
    <p:sldId id="286" r:id="rId23"/>
    <p:sldId id="310" r:id="rId24"/>
    <p:sldId id="346" r:id="rId25"/>
    <p:sldId id="320" r:id="rId26"/>
    <p:sldId id="331" r:id="rId27"/>
    <p:sldId id="334" r:id="rId28"/>
    <p:sldId id="333" r:id="rId29"/>
    <p:sldId id="332" r:id="rId30"/>
    <p:sldId id="336" r:id="rId31"/>
    <p:sldId id="335" r:id="rId32"/>
    <p:sldId id="342" r:id="rId33"/>
    <p:sldId id="289" r:id="rId34"/>
    <p:sldId id="338" r:id="rId35"/>
    <p:sldId id="337" r:id="rId36"/>
    <p:sldId id="339" r:id="rId37"/>
    <p:sldId id="340" r:id="rId38"/>
    <p:sldId id="347" r:id="rId39"/>
    <p:sldId id="329" r:id="rId40"/>
    <p:sldId id="341" r:id="rId41"/>
    <p:sldId id="393" r:id="rId42"/>
    <p:sldId id="330" r:id="rId43"/>
    <p:sldId id="392" r:id="rId44"/>
    <p:sldId id="361" r:id="rId45"/>
    <p:sldId id="348" r:id="rId46"/>
    <p:sldId id="260" r:id="rId47"/>
    <p:sldId id="261" r:id="rId48"/>
    <p:sldId id="345" r:id="rId49"/>
    <p:sldId id="264" r:id="rId50"/>
    <p:sldId id="349" r:id="rId51"/>
    <p:sldId id="262" r:id="rId52"/>
    <p:sldId id="299" r:id="rId53"/>
    <p:sldId id="263" r:id="rId54"/>
    <p:sldId id="388" r:id="rId55"/>
    <p:sldId id="350" r:id="rId56"/>
    <p:sldId id="352" r:id="rId57"/>
    <p:sldId id="353" r:id="rId58"/>
    <p:sldId id="354" r:id="rId59"/>
    <p:sldId id="355" r:id="rId60"/>
    <p:sldId id="356" r:id="rId61"/>
    <p:sldId id="357" r:id="rId62"/>
    <p:sldId id="344" r:id="rId63"/>
    <p:sldId id="389" r:id="rId64"/>
    <p:sldId id="358" r:id="rId65"/>
    <p:sldId id="359" r:id="rId66"/>
    <p:sldId id="318" r:id="rId67"/>
    <p:sldId id="360" r:id="rId68"/>
    <p:sldId id="363" r:id="rId69"/>
    <p:sldId id="370" r:id="rId70"/>
    <p:sldId id="364" r:id="rId71"/>
    <p:sldId id="365" r:id="rId72"/>
    <p:sldId id="366" r:id="rId73"/>
    <p:sldId id="351" r:id="rId74"/>
    <p:sldId id="367" r:id="rId75"/>
    <p:sldId id="368" r:id="rId76"/>
    <p:sldId id="371" r:id="rId77"/>
    <p:sldId id="372" r:id="rId78"/>
    <p:sldId id="369" r:id="rId79"/>
    <p:sldId id="374" r:id="rId80"/>
    <p:sldId id="375" r:id="rId81"/>
    <p:sldId id="373" r:id="rId82"/>
    <p:sldId id="379" r:id="rId83"/>
    <p:sldId id="378" r:id="rId84"/>
    <p:sldId id="377" r:id="rId85"/>
    <p:sldId id="376" r:id="rId86"/>
    <p:sldId id="380" r:id="rId87"/>
    <p:sldId id="381" r:id="rId88"/>
    <p:sldId id="382" r:id="rId89"/>
    <p:sldId id="386" r:id="rId90"/>
    <p:sldId id="383" r:id="rId91"/>
    <p:sldId id="384" r:id="rId92"/>
    <p:sldId id="387" r:id="rId9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4CDDDF-4CC1-4986-A317-BD6CD3B58A33}" v="717" dt="2026-06-04T15:10:08.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103" d="100"/>
          <a:sy n="103" d="100"/>
        </p:scale>
        <p:origin x="90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oit Drouin" userId="9c35c4f616cbc505" providerId="LiveId" clId="{D920FECC-40AF-4617-9A50-CB985850183A}"/>
    <pc:docChg chg="undo custSel addSld delSld modSld sldOrd modMainMaster modShowInfo">
      <pc:chgData name="Benoit Drouin" userId="9c35c4f616cbc505" providerId="LiveId" clId="{D920FECC-40AF-4617-9A50-CB985850183A}" dt="2026-06-04T15:10:41.415" v="13064" actId="20577"/>
      <pc:docMkLst>
        <pc:docMk/>
      </pc:docMkLst>
      <pc:sldChg chg="modSp mod modTransition">
        <pc:chgData name="Benoit Drouin" userId="9c35c4f616cbc505" providerId="LiveId" clId="{D920FECC-40AF-4617-9A50-CB985850183A}" dt="2026-06-04T15:09:08.056" v="13061"/>
        <pc:sldMkLst>
          <pc:docMk/>
          <pc:sldMk cId="2348652541" sldId="256"/>
        </pc:sldMkLst>
        <pc:spChg chg="mod">
          <ac:chgData name="Benoit Drouin" userId="9c35c4f616cbc505" providerId="LiveId" clId="{D920FECC-40AF-4617-9A50-CB985850183A}" dt="2026-06-03T01:14:53.199" v="11877" actId="1076"/>
          <ac:spMkLst>
            <pc:docMk/>
            <pc:sldMk cId="2348652541" sldId="256"/>
            <ac:spMk id="2" creationId="{06E5944F-058A-0FD9-1D0B-88FE85B53C30}"/>
          </ac:spMkLst>
        </pc:spChg>
        <pc:picChg chg="mod">
          <ac:chgData name="Benoit Drouin" userId="9c35c4f616cbc505" providerId="LiveId" clId="{D920FECC-40AF-4617-9A50-CB985850183A}" dt="2026-05-31T15:09:33.520" v="3019" actId="1076"/>
          <ac:picMkLst>
            <pc:docMk/>
            <pc:sldMk cId="2348652541" sldId="256"/>
            <ac:picMk id="5" creationId="{81038DF4-EE80-3DA1-EA03-CF6B33BEE3C2}"/>
          </ac:picMkLst>
        </pc:picChg>
      </pc:sldChg>
      <pc:sldChg chg="addSp delSp modSp mod ord modTransition">
        <pc:chgData name="Benoit Drouin" userId="9c35c4f616cbc505" providerId="LiveId" clId="{D920FECC-40AF-4617-9A50-CB985850183A}" dt="2026-06-04T15:09:08.056" v="13061"/>
        <pc:sldMkLst>
          <pc:docMk/>
          <pc:sldMk cId="2614129158" sldId="260"/>
        </pc:sldMkLst>
        <pc:spChg chg="mod">
          <ac:chgData name="Benoit Drouin" userId="9c35c4f616cbc505" providerId="LiveId" clId="{D920FECC-40AF-4617-9A50-CB985850183A}" dt="2026-06-01T14:04:19.328" v="5260" actId="26606"/>
          <ac:spMkLst>
            <pc:docMk/>
            <pc:sldMk cId="2614129158" sldId="260"/>
            <ac:spMk id="2" creationId="{1AEFE388-B4E4-A6E6-7B43-59F13F3C02AB}"/>
          </ac:spMkLst>
        </pc:spChg>
        <pc:spChg chg="add">
          <ac:chgData name="Benoit Drouin" userId="9c35c4f616cbc505" providerId="LiveId" clId="{D920FECC-40AF-4617-9A50-CB985850183A}" dt="2026-06-01T14:04:19.328" v="5260" actId="26606"/>
          <ac:spMkLst>
            <pc:docMk/>
            <pc:sldMk cId="2614129158" sldId="260"/>
            <ac:spMk id="18" creationId="{B7BD7FCF-A254-4A97-A15C-319B67622677}"/>
          </ac:spMkLst>
        </pc:spChg>
        <pc:spChg chg="add">
          <ac:chgData name="Benoit Drouin" userId="9c35c4f616cbc505" providerId="LiveId" clId="{D920FECC-40AF-4617-9A50-CB985850183A}" dt="2026-06-01T14:04:19.328" v="5260" actId="26606"/>
          <ac:spMkLst>
            <pc:docMk/>
            <pc:sldMk cId="2614129158" sldId="260"/>
            <ac:spMk id="20" creationId="{52FFAF72-6204-4676-9C6F-9A4CC4D91805}"/>
          </ac:spMkLst>
        </pc:spChg>
        <pc:picChg chg="mod ord">
          <ac:chgData name="Benoit Drouin" userId="9c35c4f616cbc505" providerId="LiveId" clId="{D920FECC-40AF-4617-9A50-CB985850183A}" dt="2026-06-01T14:04:19.328" v="5260" actId="26606"/>
          <ac:picMkLst>
            <pc:docMk/>
            <pc:sldMk cId="2614129158" sldId="260"/>
            <ac:picMk id="4" creationId="{6758732D-9C20-1B7F-792F-484C6BAE73DC}"/>
          </ac:picMkLst>
        </pc:picChg>
      </pc:sldChg>
      <pc:sldChg chg="modSp mod ord modTransition">
        <pc:chgData name="Benoit Drouin" userId="9c35c4f616cbc505" providerId="LiveId" clId="{D920FECC-40AF-4617-9A50-CB985850183A}" dt="2026-06-04T15:09:08.056" v="13061"/>
        <pc:sldMkLst>
          <pc:docMk/>
          <pc:sldMk cId="3166607796" sldId="261"/>
        </pc:sldMkLst>
        <pc:spChg chg="mod">
          <ac:chgData name="Benoit Drouin" userId="9c35c4f616cbc505" providerId="LiveId" clId="{D920FECC-40AF-4617-9A50-CB985850183A}" dt="2026-06-02T23:51:59.475" v="10641" actId="20577"/>
          <ac:spMkLst>
            <pc:docMk/>
            <pc:sldMk cId="3166607796" sldId="261"/>
            <ac:spMk id="2" creationId="{D41FECC2-1228-14BA-D778-EA0C62B7F6A6}"/>
          </ac:spMkLst>
        </pc:spChg>
        <pc:picChg chg="mod">
          <ac:chgData name="Benoit Drouin" userId="9c35c4f616cbc505" providerId="LiveId" clId="{D920FECC-40AF-4617-9A50-CB985850183A}" dt="2026-05-31T20:24:32.538" v="3959" actId="1076"/>
          <ac:picMkLst>
            <pc:docMk/>
            <pc:sldMk cId="3166607796" sldId="261"/>
            <ac:picMk id="4" creationId="{2DDDFDD7-F478-CB35-638C-FAC35AD91B2A}"/>
          </ac:picMkLst>
        </pc:picChg>
      </pc:sldChg>
      <pc:sldChg chg="addSp delSp modSp mod ord modTransition setBg addAnim delAnim">
        <pc:chgData name="Benoit Drouin" userId="9c35c4f616cbc505" providerId="LiveId" clId="{D920FECC-40AF-4617-9A50-CB985850183A}" dt="2026-06-04T15:09:08.056" v="13061"/>
        <pc:sldMkLst>
          <pc:docMk/>
          <pc:sldMk cId="2202307633" sldId="262"/>
        </pc:sldMkLst>
        <pc:spChg chg="mod ord">
          <ac:chgData name="Benoit Drouin" userId="9c35c4f616cbc505" providerId="LiveId" clId="{D920FECC-40AF-4617-9A50-CB985850183A}" dt="2026-06-03T00:54:16.464" v="11374" actId="1076"/>
          <ac:spMkLst>
            <pc:docMk/>
            <pc:sldMk cId="2202307633" sldId="262"/>
            <ac:spMk id="2" creationId="{9B34C46A-FA44-5C73-5AD1-E8F5830E38AD}"/>
          </ac:spMkLst>
        </pc:spChg>
        <pc:spChg chg="add">
          <ac:chgData name="Benoit Drouin" userId="9c35c4f616cbc505" providerId="LiveId" clId="{D920FECC-40AF-4617-9A50-CB985850183A}" dt="2026-05-31T20:20:10.643" v="3775" actId="26606"/>
          <ac:spMkLst>
            <pc:docMk/>
            <pc:sldMk cId="2202307633" sldId="262"/>
            <ac:spMk id="18" creationId="{097CD68E-23E3-4007-8847-CD0944C4F7BE}"/>
          </ac:spMkLst>
        </pc:spChg>
        <pc:spChg chg="add">
          <ac:chgData name="Benoit Drouin" userId="9c35c4f616cbc505" providerId="LiveId" clId="{D920FECC-40AF-4617-9A50-CB985850183A}" dt="2026-05-31T20:20:10.643" v="3775" actId="26606"/>
          <ac:spMkLst>
            <pc:docMk/>
            <pc:sldMk cId="2202307633" sldId="262"/>
            <ac:spMk id="19" creationId="{E91DC736-0EF8-4F87-9146-EBF1D2EE4D3D}"/>
          </ac:spMkLst>
        </pc:spChg>
        <pc:spChg chg="add">
          <ac:chgData name="Benoit Drouin" userId="9c35c4f616cbc505" providerId="LiveId" clId="{D920FECC-40AF-4617-9A50-CB985850183A}" dt="2026-05-31T20:20:10.643" v="3775" actId="26606"/>
          <ac:spMkLst>
            <pc:docMk/>
            <pc:sldMk cId="2202307633" sldId="262"/>
            <ac:spMk id="20" creationId="{AF2F604E-43BE-4DC3-B983-E071523364F8}"/>
          </ac:spMkLst>
        </pc:spChg>
        <pc:spChg chg="add">
          <ac:chgData name="Benoit Drouin" userId="9c35c4f616cbc505" providerId="LiveId" clId="{D920FECC-40AF-4617-9A50-CB985850183A}" dt="2026-05-31T20:20:10.643" v="3775" actId="26606"/>
          <ac:spMkLst>
            <pc:docMk/>
            <pc:sldMk cId="2202307633" sldId="262"/>
            <ac:spMk id="22" creationId="{08C9B587-E65E-4B52-B37C-ABEBB6E87928}"/>
          </ac:spMkLst>
        </pc:spChg>
        <pc:picChg chg="mod">
          <ac:chgData name="Benoit Drouin" userId="9c35c4f616cbc505" providerId="LiveId" clId="{D920FECC-40AF-4617-9A50-CB985850183A}" dt="2026-05-31T20:20:10.643" v="3775" actId="26606"/>
          <ac:picMkLst>
            <pc:docMk/>
            <pc:sldMk cId="2202307633" sldId="262"/>
            <ac:picMk id="4" creationId="{454D945A-6B1E-9942-F68E-41A83B835866}"/>
          </ac:picMkLst>
        </pc:picChg>
      </pc:sldChg>
      <pc:sldChg chg="addSp delSp modSp mod ord modTransition setBg addAnim delAnim setClrOvrMap">
        <pc:chgData name="Benoit Drouin" userId="9c35c4f616cbc505" providerId="LiveId" clId="{D920FECC-40AF-4617-9A50-CB985850183A}" dt="2026-06-04T15:09:08.056" v="13061"/>
        <pc:sldMkLst>
          <pc:docMk/>
          <pc:sldMk cId="951083361" sldId="263"/>
        </pc:sldMkLst>
        <pc:spChg chg="mod ord">
          <ac:chgData name="Benoit Drouin" userId="9c35c4f616cbc505" providerId="LiveId" clId="{D920FECC-40AF-4617-9A50-CB985850183A}" dt="2026-06-03T00:54:48.215" v="11386" actId="20577"/>
          <ac:spMkLst>
            <pc:docMk/>
            <pc:sldMk cId="951083361" sldId="263"/>
            <ac:spMk id="2" creationId="{4159D74E-64E3-E7A3-98A5-12BD6FF3A661}"/>
          </ac:spMkLst>
        </pc:spChg>
        <pc:picChg chg="add mod">
          <ac:chgData name="Benoit Drouin" userId="9c35c4f616cbc505" providerId="LiveId" clId="{D920FECC-40AF-4617-9A50-CB985850183A}" dt="2026-05-31T22:48:02.351" v="4855" actId="26606"/>
          <ac:picMkLst>
            <pc:docMk/>
            <pc:sldMk cId="951083361" sldId="263"/>
            <ac:picMk id="5" creationId="{634E3957-CF6E-AA1F-469D-92BF618E5197}"/>
          </ac:picMkLst>
        </pc:picChg>
      </pc:sldChg>
      <pc:sldChg chg="ord modTransition">
        <pc:chgData name="Benoit Drouin" userId="9c35c4f616cbc505" providerId="LiveId" clId="{D920FECC-40AF-4617-9A50-CB985850183A}" dt="2026-06-04T15:09:08.056" v="13061"/>
        <pc:sldMkLst>
          <pc:docMk/>
          <pc:sldMk cId="2759778186" sldId="264"/>
        </pc:sldMkLst>
      </pc:sldChg>
      <pc:sldChg chg="addSp delSp modSp mod ord modTransition setBg">
        <pc:chgData name="Benoit Drouin" userId="9c35c4f616cbc505" providerId="LiveId" clId="{D920FECC-40AF-4617-9A50-CB985850183A}" dt="2026-06-04T15:09:08.056" v="13061"/>
        <pc:sldMkLst>
          <pc:docMk/>
          <pc:sldMk cId="1379334996" sldId="280"/>
        </pc:sldMkLst>
        <pc:spChg chg="mod ord">
          <ac:chgData name="Benoit Drouin" userId="9c35c4f616cbc505" providerId="LiveId" clId="{D920FECC-40AF-4617-9A50-CB985850183A}" dt="2026-06-03T00:46:04.205" v="11177" actId="20577"/>
          <ac:spMkLst>
            <pc:docMk/>
            <pc:sldMk cId="1379334996" sldId="280"/>
            <ac:spMk id="2" creationId="{049BB610-5B19-2B0D-61CD-80626582344E}"/>
          </ac:spMkLst>
        </pc:spChg>
        <pc:spChg chg="add">
          <ac:chgData name="Benoit Drouin" userId="9c35c4f616cbc505" providerId="LiveId" clId="{D920FECC-40AF-4617-9A50-CB985850183A}" dt="2026-05-29T21:42:25.409" v="2055" actId="26606"/>
          <ac:spMkLst>
            <pc:docMk/>
            <pc:sldMk cId="1379334996" sldId="280"/>
            <ac:spMk id="28" creationId="{9203DE33-2CD4-4CA8-9AF3-37C3B65133B0}"/>
          </ac:spMkLst>
        </pc:spChg>
        <pc:spChg chg="add">
          <ac:chgData name="Benoit Drouin" userId="9c35c4f616cbc505" providerId="LiveId" clId="{D920FECC-40AF-4617-9A50-CB985850183A}" dt="2026-05-29T21:42:25.409" v="2055" actId="26606"/>
          <ac:spMkLst>
            <pc:docMk/>
            <pc:sldMk cId="1379334996" sldId="280"/>
            <ac:spMk id="29" creationId="{0AF57B88-1D4C-41FA-A761-EC1DD10C35CB}"/>
          </ac:spMkLst>
        </pc:spChg>
        <pc:spChg chg="add">
          <ac:chgData name="Benoit Drouin" userId="9c35c4f616cbc505" providerId="LiveId" clId="{D920FECC-40AF-4617-9A50-CB985850183A}" dt="2026-05-29T21:42:25.409" v="2055" actId="26606"/>
          <ac:spMkLst>
            <pc:docMk/>
            <pc:sldMk cId="1379334996" sldId="280"/>
            <ac:spMk id="30" creationId="{D2548F45-5164-4ABB-8212-7F293FDED8D4}"/>
          </ac:spMkLst>
        </pc:spChg>
        <pc:spChg chg="add">
          <ac:chgData name="Benoit Drouin" userId="9c35c4f616cbc505" providerId="LiveId" clId="{D920FECC-40AF-4617-9A50-CB985850183A}" dt="2026-05-29T21:42:25.409" v="2055" actId="26606"/>
          <ac:spMkLst>
            <pc:docMk/>
            <pc:sldMk cId="1379334996" sldId="280"/>
            <ac:spMk id="31" creationId="{5E81CCFB-7BEF-4186-86FB-D09450B4D02D}"/>
          </ac:spMkLst>
        </pc:spChg>
        <pc:picChg chg="add mod">
          <ac:chgData name="Benoit Drouin" userId="9c35c4f616cbc505" providerId="LiveId" clId="{D920FECC-40AF-4617-9A50-CB985850183A}" dt="2026-05-29T21:44:07.066" v="2157" actId="1076"/>
          <ac:picMkLst>
            <pc:docMk/>
            <pc:sldMk cId="1379334996" sldId="280"/>
            <ac:picMk id="5" creationId="{8D73F814-309E-3A79-34F1-0F37DB2D7251}"/>
          </ac:picMkLst>
        </pc:picChg>
      </pc:sldChg>
      <pc:sldChg chg="modSp mod ord modTransition">
        <pc:chgData name="Benoit Drouin" userId="9c35c4f616cbc505" providerId="LiveId" clId="{D920FECC-40AF-4617-9A50-CB985850183A}" dt="2026-06-04T15:09:08.056" v="13061"/>
        <pc:sldMkLst>
          <pc:docMk/>
          <pc:sldMk cId="3103452918" sldId="286"/>
        </pc:sldMkLst>
        <pc:spChg chg="mod">
          <ac:chgData name="Benoit Drouin" userId="9c35c4f616cbc505" providerId="LiveId" clId="{D920FECC-40AF-4617-9A50-CB985850183A}" dt="2026-05-29T22:24:36.378" v="2811" actId="1076"/>
          <ac:spMkLst>
            <pc:docMk/>
            <pc:sldMk cId="3103452918" sldId="286"/>
            <ac:spMk id="2" creationId="{9657E549-892B-887C-573B-DE85754F10C2}"/>
          </ac:spMkLst>
        </pc:spChg>
        <pc:picChg chg="mod modCrop">
          <ac:chgData name="Benoit Drouin" userId="9c35c4f616cbc505" providerId="LiveId" clId="{D920FECC-40AF-4617-9A50-CB985850183A}" dt="2026-05-29T22:28:07.920" v="2813" actId="34807"/>
          <ac:picMkLst>
            <pc:docMk/>
            <pc:sldMk cId="3103452918" sldId="286"/>
            <ac:picMk id="4" creationId="{A15036FE-FE5D-91C9-1C1B-E803985C3073}"/>
          </ac:picMkLst>
        </pc:picChg>
      </pc:sldChg>
      <pc:sldChg chg="addSp delSp modSp mod ord modTransition setBg setClrOvrMap">
        <pc:chgData name="Benoit Drouin" userId="9c35c4f616cbc505" providerId="LiveId" clId="{D920FECC-40AF-4617-9A50-CB985850183A}" dt="2026-06-04T15:09:08.056" v="13061"/>
        <pc:sldMkLst>
          <pc:docMk/>
          <pc:sldMk cId="690211605" sldId="289"/>
        </pc:sldMkLst>
        <pc:spChg chg="mod">
          <ac:chgData name="Benoit Drouin" userId="9c35c4f616cbc505" providerId="LiveId" clId="{D920FECC-40AF-4617-9A50-CB985850183A}" dt="2026-06-01T13:18:36.297" v="5203" actId="20577"/>
          <ac:spMkLst>
            <pc:docMk/>
            <pc:sldMk cId="690211605" sldId="289"/>
            <ac:spMk id="2" creationId="{07D938C2-ED81-5A00-6E82-38B392A1E51C}"/>
          </ac:spMkLst>
        </pc:spChg>
        <pc:spChg chg="add">
          <ac:chgData name="Benoit Drouin" userId="9c35c4f616cbc505" providerId="LiveId" clId="{D920FECC-40AF-4617-9A50-CB985850183A}" dt="2026-05-31T22:40:11.280" v="4820" actId="26606"/>
          <ac:spMkLst>
            <pc:docMk/>
            <pc:sldMk cId="690211605" sldId="289"/>
            <ac:spMk id="20" creationId="{5E81CCFB-7BEF-4186-86FB-D09450B4D02D}"/>
          </ac:spMkLst>
        </pc:spChg>
        <pc:spChg chg="add">
          <ac:chgData name="Benoit Drouin" userId="9c35c4f616cbc505" providerId="LiveId" clId="{D920FECC-40AF-4617-9A50-CB985850183A}" dt="2026-05-31T22:40:11.280" v="4820" actId="26606"/>
          <ac:spMkLst>
            <pc:docMk/>
            <pc:sldMk cId="690211605" sldId="289"/>
            <ac:spMk id="21" creationId="{9203DE33-2CD4-4CA8-9AF3-37C3B65133B0}"/>
          </ac:spMkLst>
        </pc:spChg>
        <pc:spChg chg="add">
          <ac:chgData name="Benoit Drouin" userId="9c35c4f616cbc505" providerId="LiveId" clId="{D920FECC-40AF-4617-9A50-CB985850183A}" dt="2026-05-31T22:40:11.280" v="4820" actId="26606"/>
          <ac:spMkLst>
            <pc:docMk/>
            <pc:sldMk cId="690211605" sldId="289"/>
            <ac:spMk id="22" creationId="{0AF57B88-1D4C-41FA-A761-EC1DD10C35CB}"/>
          </ac:spMkLst>
        </pc:spChg>
        <pc:spChg chg="add">
          <ac:chgData name="Benoit Drouin" userId="9c35c4f616cbc505" providerId="LiveId" clId="{D920FECC-40AF-4617-9A50-CB985850183A}" dt="2026-05-31T22:40:11.280" v="4820" actId="26606"/>
          <ac:spMkLst>
            <pc:docMk/>
            <pc:sldMk cId="690211605" sldId="289"/>
            <ac:spMk id="23" creationId="{D2548F45-5164-4ABB-8212-7F293FDED8D4}"/>
          </ac:spMkLst>
        </pc:spChg>
        <pc:picChg chg="mod ord">
          <ac:chgData name="Benoit Drouin" userId="9c35c4f616cbc505" providerId="LiveId" clId="{D920FECC-40AF-4617-9A50-CB985850183A}" dt="2026-05-31T22:40:11.280" v="4820" actId="26606"/>
          <ac:picMkLst>
            <pc:docMk/>
            <pc:sldMk cId="690211605" sldId="289"/>
            <ac:picMk id="4" creationId="{82310EC3-37C2-162F-2AE0-A65EA817DE0E}"/>
          </ac:picMkLst>
        </pc:picChg>
      </pc:sldChg>
      <pc:sldChg chg="addSp delSp modSp mod modTransition addAnim delAnim">
        <pc:chgData name="Benoit Drouin" userId="9c35c4f616cbc505" providerId="LiveId" clId="{D920FECC-40AF-4617-9A50-CB985850183A}" dt="2026-06-04T15:09:08.056" v="13061"/>
        <pc:sldMkLst>
          <pc:docMk/>
          <pc:sldMk cId="1573736747" sldId="299"/>
        </pc:sldMkLst>
        <pc:spChg chg="add del mod">
          <ac:chgData name="Benoit Drouin" userId="9c35c4f616cbc505" providerId="LiveId" clId="{D920FECC-40AF-4617-9A50-CB985850183A}" dt="2026-06-02T22:10:13.488" v="10201" actId="20577"/>
          <ac:spMkLst>
            <pc:docMk/>
            <pc:sldMk cId="1573736747" sldId="299"/>
            <ac:spMk id="2" creationId="{18C51B9E-E1D3-6A7C-2D5A-3142A907FA78}"/>
          </ac:spMkLst>
        </pc:spChg>
        <pc:spChg chg="add">
          <ac:chgData name="Benoit Drouin" userId="9c35c4f616cbc505" providerId="LiveId" clId="{D920FECC-40AF-4617-9A50-CB985850183A}" dt="2026-05-31T20:29:20.035" v="4048" actId="26606"/>
          <ac:spMkLst>
            <pc:docMk/>
            <pc:sldMk cId="1573736747" sldId="299"/>
            <ac:spMk id="18" creationId="{52FFAF72-6204-4676-9C6F-9A4CC4D91805}"/>
          </ac:spMkLst>
        </pc:spChg>
        <pc:spChg chg="add">
          <ac:chgData name="Benoit Drouin" userId="9c35c4f616cbc505" providerId="LiveId" clId="{D920FECC-40AF-4617-9A50-CB985850183A}" dt="2026-05-31T20:29:20.035" v="4048" actId="26606"/>
          <ac:spMkLst>
            <pc:docMk/>
            <pc:sldMk cId="1573736747" sldId="299"/>
            <ac:spMk id="19" creationId="{B7BD7FCF-A254-4A97-A15C-319B67622677}"/>
          </ac:spMkLst>
        </pc:spChg>
        <pc:picChg chg="mod">
          <ac:chgData name="Benoit Drouin" userId="9c35c4f616cbc505" providerId="LiveId" clId="{D920FECC-40AF-4617-9A50-CB985850183A}" dt="2026-05-31T20:29:33.443" v="4051" actId="1076"/>
          <ac:picMkLst>
            <pc:docMk/>
            <pc:sldMk cId="1573736747" sldId="299"/>
            <ac:picMk id="4" creationId="{8236240C-63D7-8520-C0E5-84567F3034C2}"/>
          </ac:picMkLst>
        </pc:picChg>
      </pc:sldChg>
      <pc:sldChg chg="addSp delSp modSp new mod modTransition setBg">
        <pc:chgData name="Benoit Drouin" userId="9c35c4f616cbc505" providerId="LiveId" clId="{D920FECC-40AF-4617-9A50-CB985850183A}" dt="2026-06-04T15:09:08.056" v="13061"/>
        <pc:sldMkLst>
          <pc:docMk/>
          <pc:sldMk cId="2493136248" sldId="306"/>
        </pc:sldMkLst>
        <pc:spChg chg="mod">
          <ac:chgData name="Benoit Drouin" userId="9c35c4f616cbc505" providerId="LiveId" clId="{D920FECC-40AF-4617-9A50-CB985850183A}" dt="2026-06-02T21:47:41.433" v="9998" actId="207"/>
          <ac:spMkLst>
            <pc:docMk/>
            <pc:sldMk cId="2493136248" sldId="306"/>
            <ac:spMk id="2" creationId="{001922AD-098B-390A-A2E4-4EA1E101A6AE}"/>
          </ac:spMkLst>
        </pc:spChg>
        <pc:picChg chg="add mod ord">
          <ac:chgData name="Benoit Drouin" userId="9c35c4f616cbc505" providerId="LiveId" clId="{D920FECC-40AF-4617-9A50-CB985850183A}" dt="2026-05-29T16:21:53.059" v="145" actId="26606"/>
          <ac:picMkLst>
            <pc:docMk/>
            <pc:sldMk cId="2493136248" sldId="306"/>
            <ac:picMk id="5" creationId="{CC7D981A-B113-1D9C-6FF6-E826E6FF87FD}"/>
          </ac:picMkLst>
        </pc:picChg>
        <pc:cxnChg chg="add">
          <ac:chgData name="Benoit Drouin" userId="9c35c4f616cbc505" providerId="LiveId" clId="{D920FECC-40AF-4617-9A50-CB985850183A}" dt="2026-05-29T16:21:53.059" v="145" actId="26606"/>
          <ac:cxnSpMkLst>
            <pc:docMk/>
            <pc:sldMk cId="2493136248" sldId="306"/>
            <ac:cxnSpMk id="12" creationId="{33193FD5-6A49-7562-EA76-F15D42E15804}"/>
          </ac:cxnSpMkLst>
        </pc:cxnChg>
      </pc:sldChg>
      <pc:sldChg chg="addSp delSp modSp new mod ord modTransition setBg">
        <pc:chgData name="Benoit Drouin" userId="9c35c4f616cbc505" providerId="LiveId" clId="{D920FECC-40AF-4617-9A50-CB985850183A}" dt="2026-06-04T15:09:08.056" v="13061"/>
        <pc:sldMkLst>
          <pc:docMk/>
          <pc:sldMk cId="3279697205" sldId="308"/>
        </pc:sldMkLst>
        <pc:spChg chg="add">
          <ac:chgData name="Benoit Drouin" userId="9c35c4f616cbc505" providerId="LiveId" clId="{D920FECC-40AF-4617-9A50-CB985850183A}" dt="2026-06-02T21:49:03.029" v="10011" actId="26606"/>
          <ac:spMkLst>
            <pc:docMk/>
            <pc:sldMk cId="3279697205" sldId="308"/>
            <ac:spMk id="33" creationId="{AB8C311F-7253-4AED-9701-7FC0708C41C7}"/>
          </ac:spMkLst>
        </pc:spChg>
        <pc:spChg chg="add">
          <ac:chgData name="Benoit Drouin" userId="9c35c4f616cbc505" providerId="LiveId" clId="{D920FECC-40AF-4617-9A50-CB985850183A}" dt="2026-06-02T21:49:03.029" v="10011" actId="26606"/>
          <ac:spMkLst>
            <pc:docMk/>
            <pc:sldMk cId="3279697205" sldId="308"/>
            <ac:spMk id="34" creationId="{E2384209-CB15-4CDF-9D31-C44FD9A3F20D}"/>
          </ac:spMkLst>
        </pc:spChg>
        <pc:spChg chg="add">
          <ac:chgData name="Benoit Drouin" userId="9c35c4f616cbc505" providerId="LiveId" clId="{D920FECC-40AF-4617-9A50-CB985850183A}" dt="2026-06-02T21:49:03.029" v="10011" actId="26606"/>
          <ac:spMkLst>
            <pc:docMk/>
            <pc:sldMk cId="3279697205" sldId="308"/>
            <ac:spMk id="35" creationId="{2633B3B5-CC90-43F0-8714-D31D1F3F0209}"/>
          </ac:spMkLst>
        </pc:spChg>
        <pc:spChg chg="add">
          <ac:chgData name="Benoit Drouin" userId="9c35c4f616cbc505" providerId="LiveId" clId="{D920FECC-40AF-4617-9A50-CB985850183A}" dt="2026-06-02T21:49:03.029" v="10011" actId="26606"/>
          <ac:spMkLst>
            <pc:docMk/>
            <pc:sldMk cId="3279697205" sldId="308"/>
            <ac:spMk id="36" creationId="{A8D57A06-A426-446D-B02C-A2DC6B62E45E}"/>
          </ac:spMkLst>
        </pc:spChg>
        <pc:picChg chg="add mod">
          <ac:chgData name="Benoit Drouin" userId="9c35c4f616cbc505" providerId="LiveId" clId="{D920FECC-40AF-4617-9A50-CB985850183A}" dt="2026-06-02T21:49:03.029" v="10011" actId="26606"/>
          <ac:picMkLst>
            <pc:docMk/>
            <pc:sldMk cId="3279697205" sldId="308"/>
            <ac:picMk id="5" creationId="{1D0B1DBA-847E-D764-327F-03A0821BBAC0}"/>
          </ac:picMkLst>
        </pc:picChg>
      </pc:sldChg>
      <pc:sldChg chg="addSp delSp modSp new mod ord modTransition setBg addAnim">
        <pc:chgData name="Benoit Drouin" userId="9c35c4f616cbc505" providerId="LiveId" clId="{D920FECC-40AF-4617-9A50-CB985850183A}" dt="2026-06-04T15:09:08.056" v="13061"/>
        <pc:sldMkLst>
          <pc:docMk/>
          <pc:sldMk cId="3744821262" sldId="309"/>
        </pc:sldMkLst>
        <pc:spChg chg="mod">
          <ac:chgData name="Benoit Drouin" userId="9c35c4f616cbc505" providerId="LiveId" clId="{D920FECC-40AF-4617-9A50-CB985850183A}" dt="2026-06-03T16:43:09.601" v="12339" actId="120"/>
          <ac:spMkLst>
            <pc:docMk/>
            <pc:sldMk cId="3744821262" sldId="309"/>
            <ac:spMk id="2" creationId="{B9A634E3-FF2A-D375-F533-3C8633D9815A}"/>
          </ac:spMkLst>
        </pc:spChg>
        <pc:spChg chg="add">
          <ac:chgData name="Benoit Drouin" userId="9c35c4f616cbc505" providerId="LiveId" clId="{D920FECC-40AF-4617-9A50-CB985850183A}" dt="2026-06-02T21:55:22.977" v="10058" actId="26606"/>
          <ac:spMkLst>
            <pc:docMk/>
            <pc:sldMk cId="3744821262" sldId="309"/>
            <ac:spMk id="37" creationId="{7DB3C429-F8DA-49B9-AF84-21996FCF78B5}"/>
          </ac:spMkLst>
        </pc:spChg>
        <pc:spChg chg="add">
          <ac:chgData name="Benoit Drouin" userId="9c35c4f616cbc505" providerId="LiveId" clId="{D920FECC-40AF-4617-9A50-CB985850183A}" dt="2026-06-02T21:55:22.977" v="10058" actId="26606"/>
          <ac:spMkLst>
            <pc:docMk/>
            <pc:sldMk cId="3744821262" sldId="309"/>
            <ac:spMk id="38" creationId="{8D0D6D3E-D7F9-4591-9CA9-DDF4DB1F73DA}"/>
          </ac:spMkLst>
        </pc:spChg>
        <pc:spChg chg="add">
          <ac:chgData name="Benoit Drouin" userId="9c35c4f616cbc505" providerId="LiveId" clId="{D920FECC-40AF-4617-9A50-CB985850183A}" dt="2026-06-02T21:55:22.977" v="10058" actId="26606"/>
          <ac:spMkLst>
            <pc:docMk/>
            <pc:sldMk cId="3744821262" sldId="309"/>
            <ac:spMk id="39" creationId="{C4C9F2B0-1044-46EB-8AEB-C3BFFDE6C2CC}"/>
          </ac:spMkLst>
        </pc:spChg>
        <pc:spChg chg="add">
          <ac:chgData name="Benoit Drouin" userId="9c35c4f616cbc505" providerId="LiveId" clId="{D920FECC-40AF-4617-9A50-CB985850183A}" dt="2026-06-02T21:55:22.977" v="10058" actId="26606"/>
          <ac:spMkLst>
            <pc:docMk/>
            <pc:sldMk cId="3744821262" sldId="309"/>
            <ac:spMk id="40" creationId="{D28B54C3-B57B-472A-B96E-1FCB67093DC2}"/>
          </ac:spMkLst>
        </pc:spChg>
        <pc:picChg chg="add mod">
          <ac:chgData name="Benoit Drouin" userId="9c35c4f616cbc505" providerId="LiveId" clId="{D920FECC-40AF-4617-9A50-CB985850183A}" dt="2026-06-02T21:55:22.977" v="10058" actId="26606"/>
          <ac:picMkLst>
            <pc:docMk/>
            <pc:sldMk cId="3744821262" sldId="309"/>
            <ac:picMk id="5" creationId="{4695895E-F594-A05B-81EE-15B7DD60AF44}"/>
          </ac:picMkLst>
        </pc:picChg>
      </pc:sldChg>
      <pc:sldChg chg="addSp delSp modSp new mod ord modTransition setBg addAnim">
        <pc:chgData name="Benoit Drouin" userId="9c35c4f616cbc505" providerId="LiveId" clId="{D920FECC-40AF-4617-9A50-CB985850183A}" dt="2026-06-04T15:10:08.181" v="13062" actId="20577"/>
        <pc:sldMkLst>
          <pc:docMk/>
          <pc:sldMk cId="590663328" sldId="310"/>
        </pc:sldMkLst>
        <pc:spChg chg="mod ord">
          <ac:chgData name="Benoit Drouin" userId="9c35c4f616cbc505" providerId="LiveId" clId="{D920FECC-40AF-4617-9A50-CB985850183A}" dt="2026-06-04T15:10:08.181" v="13062" actId="20577"/>
          <ac:spMkLst>
            <pc:docMk/>
            <pc:sldMk cId="590663328" sldId="310"/>
            <ac:spMk id="2" creationId="{6B772EFB-3E87-80C1-05F7-F667FC37F4F2}"/>
          </ac:spMkLst>
        </pc:spChg>
        <pc:spChg chg="add">
          <ac:chgData name="Benoit Drouin" userId="9c35c4f616cbc505" providerId="LiveId" clId="{D920FECC-40AF-4617-9A50-CB985850183A}" dt="2026-06-02T22:03:21.945" v="10151" actId="26606"/>
          <ac:spMkLst>
            <pc:docMk/>
            <pc:sldMk cId="590663328" sldId="310"/>
            <ac:spMk id="44" creationId="{7DB3C429-F8DA-49B9-AF84-21996FCF78B5}"/>
          </ac:spMkLst>
        </pc:spChg>
        <pc:spChg chg="add">
          <ac:chgData name="Benoit Drouin" userId="9c35c4f616cbc505" providerId="LiveId" clId="{D920FECC-40AF-4617-9A50-CB985850183A}" dt="2026-06-02T22:03:21.945" v="10151" actId="26606"/>
          <ac:spMkLst>
            <pc:docMk/>
            <pc:sldMk cId="590663328" sldId="310"/>
            <ac:spMk id="45" creationId="{8D0D6D3E-D7F9-4591-9CA9-DDF4DB1F73DA}"/>
          </ac:spMkLst>
        </pc:spChg>
        <pc:spChg chg="add">
          <ac:chgData name="Benoit Drouin" userId="9c35c4f616cbc505" providerId="LiveId" clId="{D920FECC-40AF-4617-9A50-CB985850183A}" dt="2026-06-02T22:03:21.945" v="10151" actId="26606"/>
          <ac:spMkLst>
            <pc:docMk/>
            <pc:sldMk cId="590663328" sldId="310"/>
            <ac:spMk id="46" creationId="{C4C9F2B0-1044-46EB-8AEB-C3BFFDE6C2CC}"/>
          </ac:spMkLst>
        </pc:spChg>
        <pc:spChg chg="add">
          <ac:chgData name="Benoit Drouin" userId="9c35c4f616cbc505" providerId="LiveId" clId="{D920FECC-40AF-4617-9A50-CB985850183A}" dt="2026-06-02T22:03:21.945" v="10151" actId="26606"/>
          <ac:spMkLst>
            <pc:docMk/>
            <pc:sldMk cId="590663328" sldId="310"/>
            <ac:spMk id="47" creationId="{D28B54C3-B57B-472A-B96E-1FCB67093DC2}"/>
          </ac:spMkLst>
        </pc:spChg>
        <pc:picChg chg="add mod">
          <ac:chgData name="Benoit Drouin" userId="9c35c4f616cbc505" providerId="LiveId" clId="{D920FECC-40AF-4617-9A50-CB985850183A}" dt="2026-06-02T22:03:21.929" v="10150" actId="26606"/>
          <ac:picMkLst>
            <pc:docMk/>
            <pc:sldMk cId="590663328" sldId="310"/>
            <ac:picMk id="4" creationId="{D9A86D3F-052B-E439-A8F7-AD170F08E940}"/>
          </ac:picMkLst>
        </pc:picChg>
      </pc:sldChg>
      <pc:sldChg chg="addSp modSp new mod ord modTransition setBg">
        <pc:chgData name="Benoit Drouin" userId="9c35c4f616cbc505" providerId="LiveId" clId="{D920FECC-40AF-4617-9A50-CB985850183A}" dt="2026-06-04T15:09:08.056" v="13061"/>
        <pc:sldMkLst>
          <pc:docMk/>
          <pc:sldMk cId="234712836" sldId="311"/>
        </pc:sldMkLst>
        <pc:spChg chg="mod">
          <ac:chgData name="Benoit Drouin" userId="9c35c4f616cbc505" providerId="LiveId" clId="{D920FECC-40AF-4617-9A50-CB985850183A}" dt="2026-06-02T21:54:24.069" v="10055" actId="26606"/>
          <ac:spMkLst>
            <pc:docMk/>
            <pc:sldMk cId="234712836" sldId="311"/>
            <ac:spMk id="2" creationId="{0DD51ED8-8922-F396-6ADA-C91723BA31B0}"/>
          </ac:spMkLst>
        </pc:spChg>
        <pc:spChg chg="add">
          <ac:chgData name="Benoit Drouin" userId="9c35c4f616cbc505" providerId="LiveId" clId="{D920FECC-40AF-4617-9A50-CB985850183A}" dt="2026-06-02T21:54:24.069" v="10055" actId="26606"/>
          <ac:spMkLst>
            <pc:docMk/>
            <pc:sldMk cId="234712836" sldId="311"/>
            <ac:spMk id="10" creationId="{2151139A-886F-4B97-8815-729AD3831BBD}"/>
          </ac:spMkLst>
        </pc:spChg>
        <pc:spChg chg="add">
          <ac:chgData name="Benoit Drouin" userId="9c35c4f616cbc505" providerId="LiveId" clId="{D920FECC-40AF-4617-9A50-CB985850183A}" dt="2026-06-02T21:54:24.069" v="10055" actId="26606"/>
          <ac:spMkLst>
            <pc:docMk/>
            <pc:sldMk cId="234712836" sldId="311"/>
            <ac:spMk id="12" creationId="{AB5E08C4-8CDD-4623-A5B8-E998C6DEE3B7}"/>
          </ac:spMkLst>
        </pc:spChg>
        <pc:spChg chg="add">
          <ac:chgData name="Benoit Drouin" userId="9c35c4f616cbc505" providerId="LiveId" clId="{D920FECC-40AF-4617-9A50-CB985850183A}" dt="2026-06-02T21:54:24.069" v="10055" actId="26606"/>
          <ac:spMkLst>
            <pc:docMk/>
            <pc:sldMk cId="234712836" sldId="311"/>
            <ac:spMk id="14" creationId="{AFFC87AC-C919-4FE5-BAC3-39509E001152}"/>
          </ac:spMkLst>
        </pc:spChg>
        <pc:spChg chg="add">
          <ac:chgData name="Benoit Drouin" userId="9c35c4f616cbc505" providerId="LiveId" clId="{D920FECC-40AF-4617-9A50-CB985850183A}" dt="2026-06-02T21:54:24.069" v="10055" actId="26606"/>
          <ac:spMkLst>
            <pc:docMk/>
            <pc:sldMk cId="234712836" sldId="311"/>
            <ac:spMk id="16" creationId="{7D0659F6-0853-468D-B1B2-44FDBE98B80F}"/>
          </ac:spMkLst>
        </pc:spChg>
        <pc:spChg chg="add">
          <ac:chgData name="Benoit Drouin" userId="9c35c4f616cbc505" providerId="LiveId" clId="{D920FECC-40AF-4617-9A50-CB985850183A}" dt="2026-06-02T21:54:24.069" v="10055" actId="26606"/>
          <ac:spMkLst>
            <pc:docMk/>
            <pc:sldMk cId="234712836" sldId="311"/>
            <ac:spMk id="18" creationId="{15F33878-D502-4FFA-8ACE-F2AECDB2A23F}"/>
          </ac:spMkLst>
        </pc:spChg>
        <pc:spChg chg="add">
          <ac:chgData name="Benoit Drouin" userId="9c35c4f616cbc505" providerId="LiveId" clId="{D920FECC-40AF-4617-9A50-CB985850183A}" dt="2026-06-02T21:54:24.069" v="10055" actId="26606"/>
          <ac:spMkLst>
            <pc:docMk/>
            <pc:sldMk cId="234712836" sldId="311"/>
            <ac:spMk id="20" creationId="{977ACDD7-882D-4B81-A213-84C82B96B01E}"/>
          </ac:spMkLst>
        </pc:spChg>
        <pc:picChg chg="add mod">
          <ac:chgData name="Benoit Drouin" userId="9c35c4f616cbc505" providerId="LiveId" clId="{D920FECC-40AF-4617-9A50-CB985850183A}" dt="2026-06-02T21:54:24.069" v="10055" actId="26606"/>
          <ac:picMkLst>
            <pc:docMk/>
            <pc:sldMk cId="234712836" sldId="311"/>
            <ac:picMk id="4" creationId="{76E8ADF8-2A19-D9A5-5EAC-4E75DA53C0ED}"/>
          </ac:picMkLst>
        </pc:picChg>
        <pc:picChg chg="add mod">
          <ac:chgData name="Benoit Drouin" userId="9c35c4f616cbc505" providerId="LiveId" clId="{D920FECC-40AF-4617-9A50-CB985850183A}" dt="2026-06-02T21:54:24.069" v="10055" actId="26606"/>
          <ac:picMkLst>
            <pc:docMk/>
            <pc:sldMk cId="234712836" sldId="311"/>
            <ac:picMk id="5" creationId="{186EA0E0-E1FA-E74C-DCCC-45A88601FA1A}"/>
          </ac:picMkLst>
        </pc:picChg>
      </pc:sldChg>
      <pc:sldChg chg="addSp delSp modSp new mod ord modTransition setBg">
        <pc:chgData name="Benoit Drouin" userId="9c35c4f616cbc505" providerId="LiveId" clId="{D920FECC-40AF-4617-9A50-CB985850183A}" dt="2026-06-04T15:09:08.056" v="13061"/>
        <pc:sldMkLst>
          <pc:docMk/>
          <pc:sldMk cId="2667671369" sldId="313"/>
        </pc:sldMkLst>
        <pc:picChg chg="add mod">
          <ac:chgData name="Benoit Drouin" userId="9c35c4f616cbc505" providerId="LiveId" clId="{D920FECC-40AF-4617-9A50-CB985850183A}" dt="2026-06-02T21:39:09.326" v="9760" actId="1076"/>
          <ac:picMkLst>
            <pc:docMk/>
            <pc:sldMk cId="2667671369" sldId="313"/>
            <ac:picMk id="4" creationId="{C167790C-9B19-623A-FEA9-EBAA6364E01D}"/>
          </ac:picMkLst>
        </pc:picChg>
      </pc:sldChg>
      <pc:sldChg chg="addSp delSp modSp new mod modTransition setBg">
        <pc:chgData name="Benoit Drouin" userId="9c35c4f616cbc505" providerId="LiveId" clId="{D920FECC-40AF-4617-9A50-CB985850183A}" dt="2026-06-04T15:09:08.056" v="13061"/>
        <pc:sldMkLst>
          <pc:docMk/>
          <pc:sldMk cId="3052049005" sldId="314"/>
        </pc:sldMkLst>
        <pc:spChg chg="mod">
          <ac:chgData name="Benoit Drouin" userId="9c35c4f616cbc505" providerId="LiveId" clId="{D920FECC-40AF-4617-9A50-CB985850183A}" dt="2026-06-03T16:10:03.250" v="11901" actId="20577"/>
          <ac:spMkLst>
            <pc:docMk/>
            <pc:sldMk cId="3052049005" sldId="314"/>
            <ac:spMk id="2" creationId="{EA3BD4EE-420C-FFC8-9EB5-561B33155BE0}"/>
          </ac:spMkLst>
        </pc:spChg>
        <pc:spChg chg="add">
          <ac:chgData name="Benoit Drouin" userId="9c35c4f616cbc505" providerId="LiveId" clId="{D920FECC-40AF-4617-9A50-CB985850183A}" dt="2026-06-02T21:36:54.697" v="9740" actId="26606"/>
          <ac:spMkLst>
            <pc:docMk/>
            <pc:sldMk cId="3052049005" sldId="314"/>
            <ac:spMk id="19" creationId="{B7BD7FCF-A254-4A97-A15C-319B67622677}"/>
          </ac:spMkLst>
        </pc:spChg>
        <pc:spChg chg="add">
          <ac:chgData name="Benoit Drouin" userId="9c35c4f616cbc505" providerId="LiveId" clId="{D920FECC-40AF-4617-9A50-CB985850183A}" dt="2026-06-02T21:36:54.697" v="9740" actId="26606"/>
          <ac:spMkLst>
            <pc:docMk/>
            <pc:sldMk cId="3052049005" sldId="314"/>
            <ac:spMk id="21" creationId="{52FFAF72-6204-4676-9C6F-9A4CC4D91805}"/>
          </ac:spMkLst>
        </pc:spChg>
        <pc:picChg chg="add mod">
          <ac:chgData name="Benoit Drouin" userId="9c35c4f616cbc505" providerId="LiveId" clId="{D920FECC-40AF-4617-9A50-CB985850183A}" dt="2026-06-02T21:37:16.527" v="9744" actId="14100"/>
          <ac:picMkLst>
            <pc:docMk/>
            <pc:sldMk cId="3052049005" sldId="314"/>
            <ac:picMk id="7" creationId="{63B1B1F5-112A-13FC-6CD2-764EA9B586EC}"/>
          </ac:picMkLst>
        </pc:picChg>
      </pc:sldChg>
      <pc:sldChg chg="addSp delSp modSp new mod ord modTransition setBg addAnim">
        <pc:chgData name="Benoit Drouin" userId="9c35c4f616cbc505" providerId="LiveId" clId="{D920FECC-40AF-4617-9A50-CB985850183A}" dt="2026-06-04T15:09:08.056" v="13061"/>
        <pc:sldMkLst>
          <pc:docMk/>
          <pc:sldMk cId="3018159668" sldId="315"/>
        </pc:sldMkLst>
        <pc:spChg chg="mod">
          <ac:chgData name="Benoit Drouin" userId="9c35c4f616cbc505" providerId="LiveId" clId="{D920FECC-40AF-4617-9A50-CB985850183A}" dt="2026-06-03T00:42:16.654" v="10881" actId="20577"/>
          <ac:spMkLst>
            <pc:docMk/>
            <pc:sldMk cId="3018159668" sldId="315"/>
            <ac:spMk id="2" creationId="{C1BA579C-A080-3A03-961A-74ABDDB2B98F}"/>
          </ac:spMkLst>
        </pc:spChg>
        <pc:spChg chg="add">
          <ac:chgData name="Benoit Drouin" userId="9c35c4f616cbc505" providerId="LiveId" clId="{D920FECC-40AF-4617-9A50-CB985850183A}" dt="2026-06-02T21:50:59.219" v="10021" actId="26606"/>
          <ac:spMkLst>
            <pc:docMk/>
            <pc:sldMk cId="3018159668" sldId="315"/>
            <ac:spMk id="26" creationId="{16A15A88-001A-4EEF-8984-D87E643599AB}"/>
          </ac:spMkLst>
        </pc:spChg>
        <pc:grpChg chg="add">
          <ac:chgData name="Benoit Drouin" userId="9c35c4f616cbc505" providerId="LiveId" clId="{D920FECC-40AF-4617-9A50-CB985850183A}" dt="2026-06-02T21:50:59.219" v="10021" actId="26606"/>
          <ac:grpSpMkLst>
            <pc:docMk/>
            <pc:sldMk cId="3018159668" sldId="315"/>
            <ac:grpSpMk id="28" creationId="{A7900967-84CA-47B4-9F1C-E787BAC1496A}"/>
          </ac:grpSpMkLst>
        </pc:grpChg>
        <pc:picChg chg="add mod">
          <ac:chgData name="Benoit Drouin" userId="9c35c4f616cbc505" providerId="LiveId" clId="{D920FECC-40AF-4617-9A50-CB985850183A}" dt="2026-06-02T21:50:59.219" v="10021" actId="26606"/>
          <ac:picMkLst>
            <pc:docMk/>
            <pc:sldMk cId="3018159668" sldId="315"/>
            <ac:picMk id="4" creationId="{9C0ECF90-A6AF-5B8B-3CD2-93703B188B45}"/>
          </ac:picMkLst>
        </pc:picChg>
      </pc:sldChg>
      <pc:sldChg chg="addSp delSp modSp new mod modTransition setBg addAnim">
        <pc:chgData name="Benoit Drouin" userId="9c35c4f616cbc505" providerId="LiveId" clId="{D920FECC-40AF-4617-9A50-CB985850183A}" dt="2026-06-04T15:09:08.056" v="13061"/>
        <pc:sldMkLst>
          <pc:docMk/>
          <pc:sldMk cId="3653884351" sldId="316"/>
        </pc:sldMkLst>
        <pc:spChg chg="mod ord">
          <ac:chgData name="Benoit Drouin" userId="9c35c4f616cbc505" providerId="LiveId" clId="{D920FECC-40AF-4617-9A50-CB985850183A}" dt="2026-06-02T21:53:41.552" v="10053" actId="1076"/>
          <ac:spMkLst>
            <pc:docMk/>
            <pc:sldMk cId="3653884351" sldId="316"/>
            <ac:spMk id="2" creationId="{73DDEB8E-208E-0973-0C6D-844FB8D94632}"/>
          </ac:spMkLst>
        </pc:spChg>
        <pc:spChg chg="add">
          <ac:chgData name="Benoit Drouin" userId="9c35c4f616cbc505" providerId="LiveId" clId="{D920FECC-40AF-4617-9A50-CB985850183A}" dt="2026-06-02T21:52:55.410" v="10030" actId="26606"/>
          <ac:spMkLst>
            <pc:docMk/>
            <pc:sldMk cId="3653884351" sldId="316"/>
            <ac:spMk id="70" creationId="{16C5FA50-8D52-4617-AF91-5C7B1C8352F1}"/>
          </ac:spMkLst>
        </pc:spChg>
        <pc:spChg chg="add">
          <ac:chgData name="Benoit Drouin" userId="9c35c4f616cbc505" providerId="LiveId" clId="{D920FECC-40AF-4617-9A50-CB985850183A}" dt="2026-06-02T21:52:55.410" v="10030" actId="26606"/>
          <ac:spMkLst>
            <pc:docMk/>
            <pc:sldMk cId="3653884351" sldId="316"/>
            <ac:spMk id="72" creationId="{E223798C-12AD-4B0C-A50C-D676347D67CF}"/>
          </ac:spMkLst>
        </pc:spChg>
        <pc:picChg chg="add mod ord">
          <ac:chgData name="Benoit Drouin" userId="9c35c4f616cbc505" providerId="LiveId" clId="{D920FECC-40AF-4617-9A50-CB985850183A}" dt="2026-06-02T21:52:55.410" v="10030" actId="26606"/>
          <ac:picMkLst>
            <pc:docMk/>
            <pc:sldMk cId="3653884351" sldId="316"/>
            <ac:picMk id="4" creationId="{DD3863BE-0DB0-39CB-512D-A63EA1C5F970}"/>
          </ac:picMkLst>
        </pc:picChg>
      </pc:sldChg>
      <pc:sldChg chg="addSp delSp modSp new mod ord modTransition setBg">
        <pc:chgData name="Benoit Drouin" userId="9c35c4f616cbc505" providerId="LiveId" clId="{D920FECC-40AF-4617-9A50-CB985850183A}" dt="2026-06-04T15:09:08.056" v="13061"/>
        <pc:sldMkLst>
          <pc:docMk/>
          <pc:sldMk cId="2890914222" sldId="317"/>
        </pc:sldMkLst>
        <pc:spChg chg="mod ord">
          <ac:chgData name="Benoit Drouin" userId="9c35c4f616cbc505" providerId="LiveId" clId="{D920FECC-40AF-4617-9A50-CB985850183A}" dt="2026-05-31T20:10:42.184" v="3636" actId="26606"/>
          <ac:spMkLst>
            <pc:docMk/>
            <pc:sldMk cId="2890914222" sldId="317"/>
            <ac:spMk id="2" creationId="{F9C1917C-0153-CA00-24BE-8DB400DDD1CA}"/>
          </ac:spMkLst>
        </pc:spChg>
        <pc:spChg chg="add">
          <ac:chgData name="Benoit Drouin" userId="9c35c4f616cbc505" providerId="LiveId" clId="{D920FECC-40AF-4617-9A50-CB985850183A}" dt="2026-05-31T20:10:42.184" v="3636" actId="26606"/>
          <ac:spMkLst>
            <pc:docMk/>
            <pc:sldMk cId="2890914222" sldId="317"/>
            <ac:spMk id="11" creationId="{37C89E4B-3C9F-44B9-8B86-D9E3D112D8EC}"/>
          </ac:spMkLst>
        </pc:spChg>
        <pc:picChg chg="add mod">
          <ac:chgData name="Benoit Drouin" userId="9c35c4f616cbc505" providerId="LiveId" clId="{D920FECC-40AF-4617-9A50-CB985850183A}" dt="2026-05-31T20:10:42.184" v="3636" actId="26606"/>
          <ac:picMkLst>
            <pc:docMk/>
            <pc:sldMk cId="2890914222" sldId="317"/>
            <ac:picMk id="6" creationId="{37EA08A3-9C4D-6951-4FF1-5AA472EBBC5E}"/>
          </ac:picMkLst>
        </pc:picChg>
        <pc:cxnChg chg="add">
          <ac:chgData name="Benoit Drouin" userId="9c35c4f616cbc505" providerId="LiveId" clId="{D920FECC-40AF-4617-9A50-CB985850183A}" dt="2026-05-31T20:10:42.184" v="3636" actId="26606"/>
          <ac:cxnSpMkLst>
            <pc:docMk/>
            <pc:sldMk cId="2890914222" sldId="317"/>
            <ac:cxnSpMk id="13" creationId="{AA2EAA10-076F-46BD-8F0F-B9A2FB77A85C}"/>
          </ac:cxnSpMkLst>
        </pc:cxnChg>
        <pc:cxnChg chg="add">
          <ac:chgData name="Benoit Drouin" userId="9c35c4f616cbc505" providerId="LiveId" clId="{D920FECC-40AF-4617-9A50-CB985850183A}" dt="2026-05-31T20:10:42.184" v="3636" actId="26606"/>
          <ac:cxnSpMkLst>
            <pc:docMk/>
            <pc:sldMk cId="2890914222" sldId="317"/>
            <ac:cxnSpMk id="15" creationId="{D891E407-403B-4764-86C9-33A56D3BCAA3}"/>
          </ac:cxnSpMkLst>
        </pc:cxnChg>
      </pc:sldChg>
      <pc:sldChg chg="addSp delSp modSp new mod modTransition setBg addAnim delAnim">
        <pc:chgData name="Benoit Drouin" userId="9c35c4f616cbc505" providerId="LiveId" clId="{D920FECC-40AF-4617-9A50-CB985850183A}" dt="2026-06-04T15:09:08.056" v="13061"/>
        <pc:sldMkLst>
          <pc:docMk/>
          <pc:sldMk cId="950620018" sldId="318"/>
        </pc:sldMkLst>
        <pc:spChg chg="mod">
          <ac:chgData name="Benoit Drouin" userId="9c35c4f616cbc505" providerId="LiveId" clId="{D920FECC-40AF-4617-9A50-CB985850183A}" dt="2026-06-03T01:00:21.988" v="11513" actId="20577"/>
          <ac:spMkLst>
            <pc:docMk/>
            <pc:sldMk cId="950620018" sldId="318"/>
            <ac:spMk id="2" creationId="{0E915F8C-7010-6459-8381-DBFEDB39EB1F}"/>
          </ac:spMkLst>
        </pc:spChg>
        <pc:spChg chg="add">
          <ac:chgData name="Benoit Drouin" userId="9c35c4f616cbc505" providerId="LiveId" clId="{D920FECC-40AF-4617-9A50-CB985850183A}" dt="2026-06-01T18:21:50.628" v="6404" actId="26606"/>
          <ac:spMkLst>
            <pc:docMk/>
            <pc:sldMk cId="950620018" sldId="318"/>
            <ac:spMk id="33" creationId="{A4E37431-20F0-4DD6-84A9-ED2B644943A2}"/>
          </ac:spMkLst>
        </pc:spChg>
        <pc:spChg chg="add">
          <ac:chgData name="Benoit Drouin" userId="9c35c4f616cbc505" providerId="LiveId" clId="{D920FECC-40AF-4617-9A50-CB985850183A}" dt="2026-06-01T18:21:50.628" v="6404" actId="26606"/>
          <ac:spMkLst>
            <pc:docMk/>
            <pc:sldMk cId="950620018" sldId="318"/>
            <ac:spMk id="35" creationId="{0AE98B72-66C6-4AB4-AF0D-BA830DE86393}"/>
          </ac:spMkLst>
        </pc:spChg>
        <pc:spChg chg="add">
          <ac:chgData name="Benoit Drouin" userId="9c35c4f616cbc505" providerId="LiveId" clId="{D920FECC-40AF-4617-9A50-CB985850183A}" dt="2026-06-01T18:21:50.628" v="6404" actId="26606"/>
          <ac:spMkLst>
            <pc:docMk/>
            <pc:sldMk cId="950620018" sldId="318"/>
            <ac:spMk id="37" creationId="{407EAFC6-733F-403D-BB4D-05A3A28742F1}"/>
          </ac:spMkLst>
        </pc:spChg>
        <pc:spChg chg="add">
          <ac:chgData name="Benoit Drouin" userId="9c35c4f616cbc505" providerId="LiveId" clId="{D920FECC-40AF-4617-9A50-CB985850183A}" dt="2026-06-01T18:21:50.628" v="6404" actId="26606"/>
          <ac:spMkLst>
            <pc:docMk/>
            <pc:sldMk cId="950620018" sldId="318"/>
            <ac:spMk id="39" creationId="{17A36730-4CB0-4F61-AD11-A44C9765833F}"/>
          </ac:spMkLst>
        </pc:spChg>
        <pc:spChg chg="add">
          <ac:chgData name="Benoit Drouin" userId="9c35c4f616cbc505" providerId="LiveId" clId="{D920FECC-40AF-4617-9A50-CB985850183A}" dt="2026-06-01T18:21:50.628" v="6404" actId="26606"/>
          <ac:spMkLst>
            <pc:docMk/>
            <pc:sldMk cId="950620018" sldId="318"/>
            <ac:spMk id="41" creationId="{C69C79E1-F916-4929-A4F3-DE763D4BFA57}"/>
          </ac:spMkLst>
        </pc:spChg>
        <pc:spChg chg="add">
          <ac:chgData name="Benoit Drouin" userId="9c35c4f616cbc505" providerId="LiveId" clId="{D920FECC-40AF-4617-9A50-CB985850183A}" dt="2026-06-01T18:21:50.628" v="6404" actId="26606"/>
          <ac:spMkLst>
            <pc:docMk/>
            <pc:sldMk cId="950620018" sldId="318"/>
            <ac:spMk id="43" creationId="{767334AB-16BD-4EC7-8C6B-4B5171600933}"/>
          </ac:spMkLst>
        </pc:spChg>
        <pc:picChg chg="add mod">
          <ac:chgData name="Benoit Drouin" userId="9c35c4f616cbc505" providerId="LiveId" clId="{D920FECC-40AF-4617-9A50-CB985850183A}" dt="2026-06-01T18:21:50.628" v="6404" actId="26606"/>
          <ac:picMkLst>
            <pc:docMk/>
            <pc:sldMk cId="950620018" sldId="318"/>
            <ac:picMk id="4" creationId="{F402EC0F-0AA8-7641-D979-195C2248F882}"/>
          </ac:picMkLst>
        </pc:picChg>
      </pc:sldChg>
      <pc:sldChg chg="addSp delSp modSp new mod modTransition setBg addAnim delAnim">
        <pc:chgData name="Benoit Drouin" userId="9c35c4f616cbc505" providerId="LiveId" clId="{D920FECC-40AF-4617-9A50-CB985850183A}" dt="2026-06-04T15:09:08.056" v="13061"/>
        <pc:sldMkLst>
          <pc:docMk/>
          <pc:sldMk cId="1904756340" sldId="320"/>
        </pc:sldMkLst>
        <pc:spChg chg="mod ord">
          <ac:chgData name="Benoit Drouin" userId="9c35c4f616cbc505" providerId="LiveId" clId="{D920FECC-40AF-4617-9A50-CB985850183A}" dt="2026-06-01T14:24:59.196" v="5432" actId="20577"/>
          <ac:spMkLst>
            <pc:docMk/>
            <pc:sldMk cId="1904756340" sldId="320"/>
            <ac:spMk id="2" creationId="{87D0F48B-CBFC-638E-3375-F6EFAFC0CEF8}"/>
          </ac:spMkLst>
        </pc:spChg>
        <pc:spChg chg="add">
          <ac:chgData name="Benoit Drouin" userId="9c35c4f616cbc505" providerId="LiveId" clId="{D920FECC-40AF-4617-9A50-CB985850183A}" dt="2026-05-31T20:15:41.110" v="3735" actId="26606"/>
          <ac:spMkLst>
            <pc:docMk/>
            <pc:sldMk cId="1904756340" sldId="320"/>
            <ac:spMk id="25" creationId="{16C5FA50-8D52-4617-AF91-5C7B1C8352F1}"/>
          </ac:spMkLst>
        </pc:spChg>
        <pc:spChg chg="add">
          <ac:chgData name="Benoit Drouin" userId="9c35c4f616cbc505" providerId="LiveId" clId="{D920FECC-40AF-4617-9A50-CB985850183A}" dt="2026-05-31T20:15:41.110" v="3735" actId="26606"/>
          <ac:spMkLst>
            <pc:docMk/>
            <pc:sldMk cId="1904756340" sldId="320"/>
            <ac:spMk id="26" creationId="{E223798C-12AD-4B0C-A50C-D676347D67CF}"/>
          </ac:spMkLst>
        </pc:spChg>
        <pc:picChg chg="add mod">
          <ac:chgData name="Benoit Drouin" userId="9c35c4f616cbc505" providerId="LiveId" clId="{D920FECC-40AF-4617-9A50-CB985850183A}" dt="2026-05-31T20:16:05.892" v="3740" actId="14100"/>
          <ac:picMkLst>
            <pc:docMk/>
            <pc:sldMk cId="1904756340" sldId="320"/>
            <ac:picMk id="4" creationId="{5DC631D1-8650-88AF-FAB8-F6962A3C6229}"/>
          </ac:picMkLst>
        </pc:picChg>
      </pc:sldChg>
      <pc:sldChg chg="addSp modSp new mod modTransition setBg">
        <pc:chgData name="Benoit Drouin" userId="9c35c4f616cbc505" providerId="LiveId" clId="{D920FECC-40AF-4617-9A50-CB985850183A}" dt="2026-06-04T15:09:08.056" v="13061"/>
        <pc:sldMkLst>
          <pc:docMk/>
          <pc:sldMk cId="1344859733" sldId="321"/>
        </pc:sldMkLst>
        <pc:spChg chg="mod">
          <ac:chgData name="Benoit Drouin" userId="9c35c4f616cbc505" providerId="LiveId" clId="{D920FECC-40AF-4617-9A50-CB985850183A}" dt="2026-06-02T21:49:36.109" v="10012" actId="6549"/>
          <ac:spMkLst>
            <pc:docMk/>
            <pc:sldMk cId="1344859733" sldId="321"/>
            <ac:spMk id="2" creationId="{3E906520-8A4A-C019-5F1A-0DAB8D9BB2C9}"/>
          </ac:spMkLst>
        </pc:spChg>
        <pc:spChg chg="add">
          <ac:chgData name="Benoit Drouin" userId="9c35c4f616cbc505" providerId="LiveId" clId="{D920FECC-40AF-4617-9A50-CB985850183A}" dt="2026-05-31T15:21:00.444" v="3027" actId="26606"/>
          <ac:spMkLst>
            <pc:docMk/>
            <pc:sldMk cId="1344859733" sldId="321"/>
            <ac:spMk id="9" creationId="{B7BD7FCF-A254-4A97-A15C-319B67622677}"/>
          </ac:spMkLst>
        </pc:spChg>
        <pc:spChg chg="add">
          <ac:chgData name="Benoit Drouin" userId="9c35c4f616cbc505" providerId="LiveId" clId="{D920FECC-40AF-4617-9A50-CB985850183A}" dt="2026-05-31T15:21:00.444" v="3027" actId="26606"/>
          <ac:spMkLst>
            <pc:docMk/>
            <pc:sldMk cId="1344859733" sldId="321"/>
            <ac:spMk id="11" creationId="{52FFAF72-6204-4676-9C6F-9A4CC4D91805}"/>
          </ac:spMkLst>
        </pc:spChg>
        <pc:picChg chg="add mod">
          <ac:chgData name="Benoit Drouin" userId="9c35c4f616cbc505" providerId="LiveId" clId="{D920FECC-40AF-4617-9A50-CB985850183A}" dt="2026-05-31T15:21:00.444" v="3027" actId="26606"/>
          <ac:picMkLst>
            <pc:docMk/>
            <pc:sldMk cId="1344859733" sldId="321"/>
            <ac:picMk id="4" creationId="{745A9611-C696-0C94-5AC6-97F7E1D4888B}"/>
          </ac:picMkLst>
        </pc:picChg>
      </pc:sldChg>
      <pc:sldChg chg="addSp delSp modSp new mod ord modTransition setBg addAnim">
        <pc:chgData name="Benoit Drouin" userId="9c35c4f616cbc505" providerId="LiveId" clId="{D920FECC-40AF-4617-9A50-CB985850183A}" dt="2026-06-04T15:09:08.056" v="13061"/>
        <pc:sldMkLst>
          <pc:docMk/>
          <pc:sldMk cId="2595000722" sldId="322"/>
        </pc:sldMkLst>
        <pc:spChg chg="mod ord">
          <ac:chgData name="Benoit Drouin" userId="9c35c4f616cbc505" providerId="LiveId" clId="{D920FECC-40AF-4617-9A50-CB985850183A}" dt="2026-06-03T00:41:58.013" v="10879" actId="20577"/>
          <ac:spMkLst>
            <pc:docMk/>
            <pc:sldMk cId="2595000722" sldId="322"/>
            <ac:spMk id="2" creationId="{AA4F56A9-8E5D-36DA-A7A0-7FADF77400C7}"/>
          </ac:spMkLst>
        </pc:spChg>
        <pc:spChg chg="add">
          <ac:chgData name="Benoit Drouin" userId="9c35c4f616cbc505" providerId="LiveId" clId="{D920FECC-40AF-4617-9A50-CB985850183A}" dt="2026-06-02T21:50:27.062" v="10019" actId="26606"/>
          <ac:spMkLst>
            <pc:docMk/>
            <pc:sldMk cId="2595000722" sldId="322"/>
            <ac:spMk id="42" creationId="{F8446B12-7391-4711-8B31-112A0B896C76}"/>
          </ac:spMkLst>
        </pc:spChg>
        <pc:grpChg chg="add">
          <ac:chgData name="Benoit Drouin" userId="9c35c4f616cbc505" providerId="LiveId" clId="{D920FECC-40AF-4617-9A50-CB985850183A}" dt="2026-06-02T21:50:27.062" v="10019" actId="26606"/>
          <ac:grpSpMkLst>
            <pc:docMk/>
            <pc:sldMk cId="2595000722" sldId="322"/>
            <ac:grpSpMk id="43" creationId="{AC0B7807-0C83-4963-821A-69B172722E49}"/>
          </ac:grpSpMkLst>
        </pc:grpChg>
        <pc:picChg chg="add mod ord">
          <ac:chgData name="Benoit Drouin" userId="9c35c4f616cbc505" providerId="LiveId" clId="{D920FECC-40AF-4617-9A50-CB985850183A}" dt="2026-06-02T21:50:27.062" v="10019" actId="26606"/>
          <ac:picMkLst>
            <pc:docMk/>
            <pc:sldMk cId="2595000722" sldId="322"/>
            <ac:picMk id="6" creationId="{5A7D426C-1D8B-B351-37E0-711652DE8B84}"/>
          </ac:picMkLst>
        </pc:picChg>
        <pc:picChg chg="add mod ord">
          <ac:chgData name="Benoit Drouin" userId="9c35c4f616cbc505" providerId="LiveId" clId="{D920FECC-40AF-4617-9A50-CB985850183A}" dt="2026-06-02T21:50:27.062" v="10019" actId="26606"/>
          <ac:picMkLst>
            <pc:docMk/>
            <pc:sldMk cId="2595000722" sldId="322"/>
            <ac:picMk id="8" creationId="{A6E4336A-BFCD-1D95-4A19-2D3CABA80C15}"/>
          </ac:picMkLst>
        </pc:picChg>
      </pc:sldChg>
      <pc:sldChg chg="addSp delSp modSp new mod ord modTransition setBg">
        <pc:chgData name="Benoit Drouin" userId="9c35c4f616cbc505" providerId="LiveId" clId="{D920FECC-40AF-4617-9A50-CB985850183A}" dt="2026-06-04T15:09:08.056" v="13061"/>
        <pc:sldMkLst>
          <pc:docMk/>
          <pc:sldMk cId="1085625212" sldId="323"/>
        </pc:sldMkLst>
        <pc:spChg chg="mod">
          <ac:chgData name="Benoit Drouin" userId="9c35c4f616cbc505" providerId="LiveId" clId="{D920FECC-40AF-4617-9A50-CB985850183A}" dt="2026-06-02T21:53:59.881" v="10054" actId="26606"/>
          <ac:spMkLst>
            <pc:docMk/>
            <pc:sldMk cId="1085625212" sldId="323"/>
            <ac:spMk id="2" creationId="{B800A21F-0DF5-70EF-AE7F-680F195ABD13}"/>
          </ac:spMkLst>
        </pc:spChg>
        <pc:spChg chg="add">
          <ac:chgData name="Benoit Drouin" userId="9c35c4f616cbc505" providerId="LiveId" clId="{D920FECC-40AF-4617-9A50-CB985850183A}" dt="2026-06-02T21:53:59.881" v="10054" actId="26606"/>
          <ac:spMkLst>
            <pc:docMk/>
            <pc:sldMk cId="1085625212" sldId="323"/>
            <ac:spMk id="16" creationId="{5964CBE2-084A-47DF-A704-CF5F6217B569}"/>
          </ac:spMkLst>
        </pc:spChg>
        <pc:spChg chg="add">
          <ac:chgData name="Benoit Drouin" userId="9c35c4f616cbc505" providerId="LiveId" clId="{D920FECC-40AF-4617-9A50-CB985850183A}" dt="2026-06-02T21:53:59.881" v="10054" actId="26606"/>
          <ac:spMkLst>
            <pc:docMk/>
            <pc:sldMk cId="1085625212" sldId="323"/>
            <ac:spMk id="18" creationId="{686A5CBB-E03B-4019-8BCD-78975D39E48C}"/>
          </ac:spMkLst>
        </pc:spChg>
        <pc:spChg chg="add">
          <ac:chgData name="Benoit Drouin" userId="9c35c4f616cbc505" providerId="LiveId" clId="{D920FECC-40AF-4617-9A50-CB985850183A}" dt="2026-06-02T21:53:59.881" v="10054" actId="26606"/>
          <ac:spMkLst>
            <pc:docMk/>
            <pc:sldMk cId="1085625212" sldId="323"/>
            <ac:spMk id="20" creationId="{94993204-9792-4E61-A83C-73D4379E2B1C}"/>
          </ac:spMkLst>
        </pc:spChg>
        <pc:picChg chg="add mod">
          <ac:chgData name="Benoit Drouin" userId="9c35c4f616cbc505" providerId="LiveId" clId="{D920FECC-40AF-4617-9A50-CB985850183A}" dt="2026-06-02T21:53:59.881" v="10054" actId="26606"/>
          <ac:picMkLst>
            <pc:docMk/>
            <pc:sldMk cId="1085625212" sldId="323"/>
            <ac:picMk id="4" creationId="{369BC2B2-047B-E2C2-4BDB-FF4626597E8E}"/>
          </ac:picMkLst>
        </pc:picChg>
      </pc:sldChg>
      <pc:sldChg chg="addSp delSp modSp new mod modTransition setBg">
        <pc:chgData name="Benoit Drouin" userId="9c35c4f616cbc505" providerId="LiveId" clId="{D920FECC-40AF-4617-9A50-CB985850183A}" dt="2026-06-04T15:09:08.056" v="13061"/>
        <pc:sldMkLst>
          <pc:docMk/>
          <pc:sldMk cId="708348444" sldId="324"/>
        </pc:sldMkLst>
        <pc:spChg chg="mod">
          <ac:chgData name="Benoit Drouin" userId="9c35c4f616cbc505" providerId="LiveId" clId="{D920FECC-40AF-4617-9A50-CB985850183A}" dt="2026-06-03T16:42:54.335" v="12338" actId="1076"/>
          <ac:spMkLst>
            <pc:docMk/>
            <pc:sldMk cId="708348444" sldId="324"/>
            <ac:spMk id="2" creationId="{0D75BEC0-544C-328B-0557-66D563B29A5A}"/>
          </ac:spMkLst>
        </pc:spChg>
        <pc:spChg chg="add">
          <ac:chgData name="Benoit Drouin" userId="9c35c4f616cbc505" providerId="LiveId" clId="{D920FECC-40AF-4617-9A50-CB985850183A}" dt="2026-05-29T21:48:04.947" v="2285" actId="26606"/>
          <ac:spMkLst>
            <pc:docMk/>
            <pc:sldMk cId="708348444" sldId="324"/>
            <ac:spMk id="9" creationId="{A8384FB5-9ADC-4DDC-881B-597D56F5B15D}"/>
          </ac:spMkLst>
        </pc:spChg>
        <pc:spChg chg="add">
          <ac:chgData name="Benoit Drouin" userId="9c35c4f616cbc505" providerId="LiveId" clId="{D920FECC-40AF-4617-9A50-CB985850183A}" dt="2026-05-29T21:48:04.947" v="2285" actId="26606"/>
          <ac:spMkLst>
            <pc:docMk/>
            <pc:sldMk cId="708348444" sldId="324"/>
            <ac:spMk id="11" creationId="{91E5A9A7-95C6-4F4F-B00E-C82E07FE62EF}"/>
          </ac:spMkLst>
        </pc:spChg>
        <pc:spChg chg="add">
          <ac:chgData name="Benoit Drouin" userId="9c35c4f616cbc505" providerId="LiveId" clId="{D920FECC-40AF-4617-9A50-CB985850183A}" dt="2026-05-29T21:48:04.947" v="2285" actId="26606"/>
          <ac:spMkLst>
            <pc:docMk/>
            <pc:sldMk cId="708348444" sldId="324"/>
            <ac:spMk id="13" creationId="{D07DD2DE-F619-49DD-B5E7-03A290FF4ED1}"/>
          </ac:spMkLst>
        </pc:spChg>
        <pc:spChg chg="add">
          <ac:chgData name="Benoit Drouin" userId="9c35c4f616cbc505" providerId="LiveId" clId="{D920FECC-40AF-4617-9A50-CB985850183A}" dt="2026-05-29T21:48:04.947" v="2285" actId="26606"/>
          <ac:spMkLst>
            <pc:docMk/>
            <pc:sldMk cId="708348444" sldId="324"/>
            <ac:spMk id="15" creationId="{85149191-5F60-4A28-AAFF-039F96B0F3EC}"/>
          </ac:spMkLst>
        </pc:spChg>
        <pc:spChg chg="add">
          <ac:chgData name="Benoit Drouin" userId="9c35c4f616cbc505" providerId="LiveId" clId="{D920FECC-40AF-4617-9A50-CB985850183A}" dt="2026-05-29T21:48:04.947" v="2285" actId="26606"/>
          <ac:spMkLst>
            <pc:docMk/>
            <pc:sldMk cId="708348444" sldId="324"/>
            <ac:spMk id="17" creationId="{F8260ED5-17F7-4158-B241-D51DD4CF1B7E}"/>
          </ac:spMkLst>
        </pc:spChg>
        <pc:picChg chg="add mod">
          <ac:chgData name="Benoit Drouin" userId="9c35c4f616cbc505" providerId="LiveId" clId="{D920FECC-40AF-4617-9A50-CB985850183A}" dt="2026-06-01T16:17:51.211" v="5950" actId="1076"/>
          <ac:picMkLst>
            <pc:docMk/>
            <pc:sldMk cId="708348444" sldId="324"/>
            <ac:picMk id="5" creationId="{CB630749-D424-FB9A-F59F-C56872FCFDE6}"/>
          </ac:picMkLst>
        </pc:picChg>
      </pc:sldChg>
      <pc:sldChg chg="addSp delSp modSp new mod modTransition setBg addAnim">
        <pc:chgData name="Benoit Drouin" userId="9c35c4f616cbc505" providerId="LiveId" clId="{D920FECC-40AF-4617-9A50-CB985850183A}" dt="2026-06-04T15:09:08.056" v="13061"/>
        <pc:sldMkLst>
          <pc:docMk/>
          <pc:sldMk cId="1576327661" sldId="325"/>
        </pc:sldMkLst>
        <pc:spChg chg="mod">
          <ac:chgData name="Benoit Drouin" userId="9c35c4f616cbc505" providerId="LiveId" clId="{D920FECC-40AF-4617-9A50-CB985850183A}" dt="2026-06-02T21:59:07.484" v="10085" actId="20577"/>
          <ac:spMkLst>
            <pc:docMk/>
            <pc:sldMk cId="1576327661" sldId="325"/>
            <ac:spMk id="2" creationId="{027E0038-4C76-3487-25F7-57BA67E39C4A}"/>
          </ac:spMkLst>
        </pc:spChg>
        <pc:spChg chg="add">
          <ac:chgData name="Benoit Drouin" userId="9c35c4f616cbc505" providerId="LiveId" clId="{D920FECC-40AF-4617-9A50-CB985850183A}" dt="2026-06-02T21:58:43.811" v="10076" actId="26606"/>
          <ac:spMkLst>
            <pc:docMk/>
            <pc:sldMk cId="1576327661" sldId="325"/>
            <ac:spMk id="32" creationId="{4845A0EE-C4C8-4AE1-B3C6-1261368AC036}"/>
          </ac:spMkLst>
        </pc:spChg>
        <pc:picChg chg="add mod">
          <ac:chgData name="Benoit Drouin" userId="9c35c4f616cbc505" providerId="LiveId" clId="{D920FECC-40AF-4617-9A50-CB985850183A}" dt="2026-06-02T21:58:43.811" v="10076" actId="26606"/>
          <ac:picMkLst>
            <pc:docMk/>
            <pc:sldMk cId="1576327661" sldId="325"/>
            <ac:picMk id="4" creationId="{DD54CCB7-3035-63F9-30A2-BC13618CD48E}"/>
          </ac:picMkLst>
        </pc:picChg>
      </pc:sldChg>
      <pc:sldChg chg="addSp delSp modSp new mod modTransition setBg setClrOvrMap">
        <pc:chgData name="Benoit Drouin" userId="9c35c4f616cbc505" providerId="LiveId" clId="{D920FECC-40AF-4617-9A50-CB985850183A}" dt="2026-06-04T15:09:08.056" v="13061"/>
        <pc:sldMkLst>
          <pc:docMk/>
          <pc:sldMk cId="2535585878" sldId="326"/>
        </pc:sldMkLst>
        <pc:spChg chg="mod">
          <ac:chgData name="Benoit Drouin" userId="9c35c4f616cbc505" providerId="LiveId" clId="{D920FECC-40AF-4617-9A50-CB985850183A}" dt="2026-06-02T22:00:52.159" v="10123" actId="26606"/>
          <ac:spMkLst>
            <pc:docMk/>
            <pc:sldMk cId="2535585878" sldId="326"/>
            <ac:spMk id="2" creationId="{3A69B409-F2AA-B270-8217-493474512277}"/>
          </ac:spMkLst>
        </pc:spChg>
        <pc:picChg chg="add mod">
          <ac:chgData name="Benoit Drouin" userId="9c35c4f616cbc505" providerId="LiveId" clId="{D920FECC-40AF-4617-9A50-CB985850183A}" dt="2026-06-02T22:00:52.159" v="10123" actId="26606"/>
          <ac:picMkLst>
            <pc:docMk/>
            <pc:sldMk cId="2535585878" sldId="326"/>
            <ac:picMk id="4" creationId="{4DEB2346-B268-4CD2-8A26-B8B5EC0317D1}"/>
          </ac:picMkLst>
        </pc:picChg>
      </pc:sldChg>
      <pc:sldChg chg="addSp delSp modSp new mod modTransition setBg addAnim">
        <pc:chgData name="Benoit Drouin" userId="9c35c4f616cbc505" providerId="LiveId" clId="{D920FECC-40AF-4617-9A50-CB985850183A}" dt="2026-06-04T15:09:08.056" v="13061"/>
        <pc:sldMkLst>
          <pc:docMk/>
          <pc:sldMk cId="1756903999" sldId="327"/>
        </pc:sldMkLst>
        <pc:spChg chg="mod">
          <ac:chgData name="Benoit Drouin" userId="9c35c4f616cbc505" providerId="LiveId" clId="{D920FECC-40AF-4617-9A50-CB985850183A}" dt="2026-06-03T00:42:40.279" v="10882" actId="20577"/>
          <ac:spMkLst>
            <pc:docMk/>
            <pc:sldMk cId="1756903999" sldId="327"/>
            <ac:spMk id="2" creationId="{C0F87867-DC65-FFF9-FA38-30B605D6AAF6}"/>
          </ac:spMkLst>
        </pc:spChg>
        <pc:spChg chg="add">
          <ac:chgData name="Benoit Drouin" userId="9c35c4f616cbc505" providerId="LiveId" clId="{D920FECC-40AF-4617-9A50-CB985850183A}" dt="2026-06-02T21:51:24.626" v="10022" actId="26606"/>
          <ac:spMkLst>
            <pc:docMk/>
            <pc:sldMk cId="1756903999" sldId="327"/>
            <ac:spMk id="14" creationId="{16A15A88-001A-4EEF-8984-D87E643599AB}"/>
          </ac:spMkLst>
        </pc:spChg>
        <pc:grpChg chg="add">
          <ac:chgData name="Benoit Drouin" userId="9c35c4f616cbc505" providerId="LiveId" clId="{D920FECC-40AF-4617-9A50-CB985850183A}" dt="2026-06-02T21:51:24.626" v="10022" actId="26606"/>
          <ac:grpSpMkLst>
            <pc:docMk/>
            <pc:sldMk cId="1756903999" sldId="327"/>
            <ac:grpSpMk id="16" creationId="{A7900967-84CA-47B4-9F1C-E787BAC1496A}"/>
          </ac:grpSpMkLst>
        </pc:grpChg>
        <pc:picChg chg="add mod">
          <ac:chgData name="Benoit Drouin" userId="9c35c4f616cbc505" providerId="LiveId" clId="{D920FECC-40AF-4617-9A50-CB985850183A}" dt="2026-06-02T21:51:24.626" v="10022" actId="26606"/>
          <ac:picMkLst>
            <pc:docMk/>
            <pc:sldMk cId="1756903999" sldId="327"/>
            <ac:picMk id="4" creationId="{77AEA39D-4B12-2944-C45D-FCB9B72DEFD3}"/>
          </ac:picMkLst>
        </pc:picChg>
      </pc:sldChg>
      <pc:sldChg chg="addSp delSp modSp new mod modTransition setBg addAnim delAnim">
        <pc:chgData name="Benoit Drouin" userId="9c35c4f616cbc505" providerId="LiveId" clId="{D920FECC-40AF-4617-9A50-CB985850183A}" dt="2026-06-04T15:09:08.056" v="13061"/>
        <pc:sldMkLst>
          <pc:docMk/>
          <pc:sldMk cId="4181095052" sldId="328"/>
        </pc:sldMkLst>
        <pc:spChg chg="mod ord">
          <ac:chgData name="Benoit Drouin" userId="9c35c4f616cbc505" providerId="LiveId" clId="{D920FECC-40AF-4617-9A50-CB985850183A}" dt="2026-06-03T16:24:18.317" v="12158" actId="1076"/>
          <ac:spMkLst>
            <pc:docMk/>
            <pc:sldMk cId="4181095052" sldId="328"/>
            <ac:spMk id="2" creationId="{4F4A8BD3-DD2A-11EE-D249-8BC82F12C84F}"/>
          </ac:spMkLst>
        </pc:spChg>
        <pc:spChg chg="add">
          <ac:chgData name="Benoit Drouin" userId="9c35c4f616cbc505" providerId="LiveId" clId="{D920FECC-40AF-4617-9A50-CB985850183A}" dt="2026-05-31T16:47:19.704" v="3508" actId="26606"/>
          <ac:spMkLst>
            <pc:docMk/>
            <pc:sldMk cId="4181095052" sldId="328"/>
            <ac:spMk id="20" creationId="{0671A8AE-40A1-4631-A6B8-581AFF065482}"/>
          </ac:spMkLst>
        </pc:spChg>
        <pc:spChg chg="add">
          <ac:chgData name="Benoit Drouin" userId="9c35c4f616cbc505" providerId="LiveId" clId="{D920FECC-40AF-4617-9A50-CB985850183A}" dt="2026-05-31T16:47:19.704" v="3508" actId="26606"/>
          <ac:spMkLst>
            <pc:docMk/>
            <pc:sldMk cId="4181095052" sldId="328"/>
            <ac:spMk id="21" creationId="{AB58EF07-17C2-48CF-ABB0-EEF1F17CB8F0}"/>
          </ac:spMkLst>
        </pc:spChg>
        <pc:spChg chg="add">
          <ac:chgData name="Benoit Drouin" userId="9c35c4f616cbc505" providerId="LiveId" clId="{D920FECC-40AF-4617-9A50-CB985850183A}" dt="2026-05-31T16:47:19.704" v="3508" actId="26606"/>
          <ac:spMkLst>
            <pc:docMk/>
            <pc:sldMk cId="4181095052" sldId="328"/>
            <ac:spMk id="22" creationId="{AF2F604E-43BE-4DC3-B983-E071523364F8}"/>
          </ac:spMkLst>
        </pc:spChg>
        <pc:spChg chg="add">
          <ac:chgData name="Benoit Drouin" userId="9c35c4f616cbc505" providerId="LiveId" clId="{D920FECC-40AF-4617-9A50-CB985850183A}" dt="2026-05-31T16:47:19.704" v="3508" actId="26606"/>
          <ac:spMkLst>
            <pc:docMk/>
            <pc:sldMk cId="4181095052" sldId="328"/>
            <ac:spMk id="23" creationId="{08C9B587-E65E-4B52-B37C-ABEBB6E87928}"/>
          </ac:spMkLst>
        </pc:spChg>
        <pc:picChg chg="add mod">
          <ac:chgData name="Benoit Drouin" userId="9c35c4f616cbc505" providerId="LiveId" clId="{D920FECC-40AF-4617-9A50-CB985850183A}" dt="2026-05-31T16:47:19.704" v="3508" actId="26606"/>
          <ac:picMkLst>
            <pc:docMk/>
            <pc:sldMk cId="4181095052" sldId="328"/>
            <ac:picMk id="4" creationId="{46F900D0-9333-8369-4262-8DC4F4816553}"/>
          </ac:picMkLst>
        </pc:picChg>
      </pc:sldChg>
      <pc:sldChg chg="addSp delSp modSp new mod modTransition setBg addAnim delAnim">
        <pc:chgData name="Benoit Drouin" userId="9c35c4f616cbc505" providerId="LiveId" clId="{D920FECC-40AF-4617-9A50-CB985850183A}" dt="2026-06-04T15:09:08.056" v="13061"/>
        <pc:sldMkLst>
          <pc:docMk/>
          <pc:sldMk cId="1768157239" sldId="329"/>
        </pc:sldMkLst>
        <pc:spChg chg="mod ord">
          <ac:chgData name="Benoit Drouin" userId="9c35c4f616cbc505" providerId="LiveId" clId="{D920FECC-40AF-4617-9A50-CB985850183A}" dt="2026-06-03T00:51:28.741" v="11282" actId="14100"/>
          <ac:spMkLst>
            <pc:docMk/>
            <pc:sldMk cId="1768157239" sldId="329"/>
            <ac:spMk id="2" creationId="{EB804A29-2842-8EB8-3B61-62C4BE57E745}"/>
          </ac:spMkLst>
        </pc:spChg>
        <pc:spChg chg="add">
          <ac:chgData name="Benoit Drouin" userId="9c35c4f616cbc505" providerId="LiveId" clId="{D920FECC-40AF-4617-9A50-CB985850183A}" dt="2026-05-31T20:27:32.030" v="4012" actId="26606"/>
          <ac:spMkLst>
            <pc:docMk/>
            <pc:sldMk cId="1768157239" sldId="329"/>
            <ac:spMk id="17" creationId="{B7BD7FCF-A254-4A97-A15C-319B67622677}"/>
          </ac:spMkLst>
        </pc:spChg>
        <pc:spChg chg="add">
          <ac:chgData name="Benoit Drouin" userId="9c35c4f616cbc505" providerId="LiveId" clId="{D920FECC-40AF-4617-9A50-CB985850183A}" dt="2026-05-31T20:27:32.030" v="4012" actId="26606"/>
          <ac:spMkLst>
            <pc:docMk/>
            <pc:sldMk cId="1768157239" sldId="329"/>
            <ac:spMk id="18" creationId="{52FFAF72-6204-4676-9C6F-9A4CC4D91805}"/>
          </ac:spMkLst>
        </pc:spChg>
        <pc:picChg chg="add mod">
          <ac:chgData name="Benoit Drouin" userId="9c35c4f616cbc505" providerId="LiveId" clId="{D920FECC-40AF-4617-9A50-CB985850183A}" dt="2026-05-31T20:27:32.030" v="4012" actId="26606"/>
          <ac:picMkLst>
            <pc:docMk/>
            <pc:sldMk cId="1768157239" sldId="329"/>
            <ac:picMk id="4" creationId="{BE3C6145-AAE0-B6E2-135A-C7AA71C86ABE}"/>
          </ac:picMkLst>
        </pc:picChg>
      </pc:sldChg>
      <pc:sldChg chg="addSp delSp modSp new mod modTransition setBg">
        <pc:chgData name="Benoit Drouin" userId="9c35c4f616cbc505" providerId="LiveId" clId="{D920FECC-40AF-4617-9A50-CB985850183A}" dt="2026-06-04T15:09:08.056" v="13061"/>
        <pc:sldMkLst>
          <pc:docMk/>
          <pc:sldMk cId="2605016996" sldId="330"/>
        </pc:sldMkLst>
        <pc:spChg chg="mod">
          <ac:chgData name="Benoit Drouin" userId="9c35c4f616cbc505" providerId="LiveId" clId="{D920FECC-40AF-4617-9A50-CB985850183A}" dt="2026-06-03T16:49:16.336" v="12575" actId="1076"/>
          <ac:spMkLst>
            <pc:docMk/>
            <pc:sldMk cId="2605016996" sldId="330"/>
            <ac:spMk id="2" creationId="{8D65939F-11F5-0C52-7757-4ECA4BCBD18B}"/>
          </ac:spMkLst>
        </pc:spChg>
        <pc:spChg chg="add">
          <ac:chgData name="Benoit Drouin" userId="9c35c4f616cbc505" providerId="LiveId" clId="{D920FECC-40AF-4617-9A50-CB985850183A}" dt="2026-05-31T22:58:00.248" v="4907" actId="26606"/>
          <ac:spMkLst>
            <pc:docMk/>
            <pc:sldMk cId="2605016996" sldId="330"/>
            <ac:spMk id="21" creationId="{16C5FA50-8D52-4617-AF91-5C7B1C8352F1}"/>
          </ac:spMkLst>
        </pc:spChg>
        <pc:spChg chg="add">
          <ac:chgData name="Benoit Drouin" userId="9c35c4f616cbc505" providerId="LiveId" clId="{D920FECC-40AF-4617-9A50-CB985850183A}" dt="2026-05-31T22:58:00.248" v="4907" actId="26606"/>
          <ac:spMkLst>
            <pc:docMk/>
            <pc:sldMk cId="2605016996" sldId="330"/>
            <ac:spMk id="23" creationId="{E223798C-12AD-4B0C-A50C-D676347D67CF}"/>
          </ac:spMkLst>
        </pc:spChg>
        <pc:picChg chg="add mod">
          <ac:chgData name="Benoit Drouin" userId="9c35c4f616cbc505" providerId="LiveId" clId="{D920FECC-40AF-4617-9A50-CB985850183A}" dt="2026-05-31T22:58:00.248" v="4907" actId="26606"/>
          <ac:picMkLst>
            <pc:docMk/>
            <pc:sldMk cId="2605016996" sldId="330"/>
            <ac:picMk id="4" creationId="{498C7CA9-C8DF-C886-18CE-B297E450B918}"/>
          </ac:picMkLst>
        </pc:picChg>
      </pc:sldChg>
      <pc:sldChg chg="addSp delSp modSp new mod modTransition setBg addAnim delAnim">
        <pc:chgData name="Benoit Drouin" userId="9c35c4f616cbc505" providerId="LiveId" clId="{D920FECC-40AF-4617-9A50-CB985850183A}" dt="2026-06-04T15:09:08.056" v="13061"/>
        <pc:sldMkLst>
          <pc:docMk/>
          <pc:sldMk cId="3564136659" sldId="331"/>
        </pc:sldMkLst>
        <pc:spChg chg="mod">
          <ac:chgData name="Benoit Drouin" userId="9c35c4f616cbc505" providerId="LiveId" clId="{D920FECC-40AF-4617-9A50-CB985850183A}" dt="2026-05-31T22:26:37.072" v="4687" actId="122"/>
          <ac:spMkLst>
            <pc:docMk/>
            <pc:sldMk cId="3564136659" sldId="331"/>
            <ac:spMk id="2" creationId="{D6B4E817-3586-756E-B423-50695172E24F}"/>
          </ac:spMkLst>
        </pc:spChg>
        <pc:spChg chg="add">
          <ac:chgData name="Benoit Drouin" userId="9c35c4f616cbc505" providerId="LiveId" clId="{D920FECC-40AF-4617-9A50-CB985850183A}" dt="2026-05-31T22:23:50.968" v="4547" actId="26606"/>
          <ac:spMkLst>
            <pc:docMk/>
            <pc:sldMk cId="3564136659" sldId="331"/>
            <ac:spMk id="15" creationId="{B7BD7FCF-A254-4A97-A15C-319B67622677}"/>
          </ac:spMkLst>
        </pc:spChg>
        <pc:spChg chg="add">
          <ac:chgData name="Benoit Drouin" userId="9c35c4f616cbc505" providerId="LiveId" clId="{D920FECC-40AF-4617-9A50-CB985850183A}" dt="2026-05-31T22:23:50.968" v="4547" actId="26606"/>
          <ac:spMkLst>
            <pc:docMk/>
            <pc:sldMk cId="3564136659" sldId="331"/>
            <ac:spMk id="16" creationId="{52FFAF72-6204-4676-9C6F-9A4CC4D91805}"/>
          </ac:spMkLst>
        </pc:spChg>
        <pc:picChg chg="add mod">
          <ac:chgData name="Benoit Drouin" userId="9c35c4f616cbc505" providerId="LiveId" clId="{D920FECC-40AF-4617-9A50-CB985850183A}" dt="2026-05-31T22:25:59.728" v="4683" actId="14100"/>
          <ac:picMkLst>
            <pc:docMk/>
            <pc:sldMk cId="3564136659" sldId="331"/>
            <ac:picMk id="4" creationId="{77109000-FE15-F0F9-220F-8DCF36936F4F}"/>
          </ac:picMkLst>
        </pc:picChg>
      </pc:sldChg>
      <pc:sldChg chg="addSp delSp modSp new mod ord modTransition">
        <pc:chgData name="Benoit Drouin" userId="9c35c4f616cbc505" providerId="LiveId" clId="{D920FECC-40AF-4617-9A50-CB985850183A}" dt="2026-06-04T15:09:08.056" v="13061"/>
        <pc:sldMkLst>
          <pc:docMk/>
          <pc:sldMk cId="3343604379" sldId="332"/>
        </pc:sldMkLst>
        <pc:picChg chg="add mod">
          <ac:chgData name="Benoit Drouin" userId="9c35c4f616cbc505" providerId="LiveId" clId="{D920FECC-40AF-4617-9A50-CB985850183A}" dt="2026-05-31T22:30:25.091" v="4692"/>
          <ac:picMkLst>
            <pc:docMk/>
            <pc:sldMk cId="3343604379" sldId="332"/>
            <ac:picMk id="4" creationId="{CE004D11-391D-36AA-7EAE-F490A22A47A0}"/>
          </ac:picMkLst>
        </pc:picChg>
      </pc:sldChg>
      <pc:sldChg chg="addSp delSp modSp new mod modTransition setBg">
        <pc:chgData name="Benoit Drouin" userId="9c35c4f616cbc505" providerId="LiveId" clId="{D920FECC-40AF-4617-9A50-CB985850183A}" dt="2026-06-04T15:09:08.056" v="13061"/>
        <pc:sldMkLst>
          <pc:docMk/>
          <pc:sldMk cId="3531009868" sldId="333"/>
        </pc:sldMkLst>
        <pc:spChg chg="add">
          <ac:chgData name="Benoit Drouin" userId="9c35c4f616cbc505" providerId="LiveId" clId="{D920FECC-40AF-4617-9A50-CB985850183A}" dt="2026-05-31T22:35:13.651" v="4752" actId="26606"/>
          <ac:spMkLst>
            <pc:docMk/>
            <pc:sldMk cId="3531009868" sldId="333"/>
            <ac:spMk id="16" creationId="{AB8C311F-7253-4AED-9701-7FC0708C41C7}"/>
          </ac:spMkLst>
        </pc:spChg>
        <pc:spChg chg="add">
          <ac:chgData name="Benoit Drouin" userId="9c35c4f616cbc505" providerId="LiveId" clId="{D920FECC-40AF-4617-9A50-CB985850183A}" dt="2026-05-31T22:35:13.651" v="4752" actId="26606"/>
          <ac:spMkLst>
            <pc:docMk/>
            <pc:sldMk cId="3531009868" sldId="333"/>
            <ac:spMk id="18" creationId="{E2384209-CB15-4CDF-9D31-C44FD9A3F20D}"/>
          </ac:spMkLst>
        </pc:spChg>
        <pc:spChg chg="add">
          <ac:chgData name="Benoit Drouin" userId="9c35c4f616cbc505" providerId="LiveId" clId="{D920FECC-40AF-4617-9A50-CB985850183A}" dt="2026-05-31T22:35:13.651" v="4752" actId="26606"/>
          <ac:spMkLst>
            <pc:docMk/>
            <pc:sldMk cId="3531009868" sldId="333"/>
            <ac:spMk id="20" creationId="{2633B3B5-CC90-43F0-8714-D31D1F3F0209}"/>
          </ac:spMkLst>
        </pc:spChg>
        <pc:spChg chg="add">
          <ac:chgData name="Benoit Drouin" userId="9c35c4f616cbc505" providerId="LiveId" clId="{D920FECC-40AF-4617-9A50-CB985850183A}" dt="2026-05-31T22:35:13.651" v="4752" actId="26606"/>
          <ac:spMkLst>
            <pc:docMk/>
            <pc:sldMk cId="3531009868" sldId="333"/>
            <ac:spMk id="22" creationId="{A8D57A06-A426-446D-B02C-A2DC6B62E45E}"/>
          </ac:spMkLst>
        </pc:spChg>
        <pc:picChg chg="add mod">
          <ac:chgData name="Benoit Drouin" userId="9c35c4f616cbc505" providerId="LiveId" clId="{D920FECC-40AF-4617-9A50-CB985850183A}" dt="2026-05-31T22:35:13.651" v="4752" actId="26606"/>
          <ac:picMkLst>
            <pc:docMk/>
            <pc:sldMk cId="3531009868" sldId="333"/>
            <ac:picMk id="4" creationId="{49DE0DA3-E0AA-90D6-AE96-E4F93F3246F6}"/>
          </ac:picMkLst>
        </pc:picChg>
      </pc:sldChg>
      <pc:sldChg chg="addSp delSp modSp new mod modTransition setBg addAnim">
        <pc:chgData name="Benoit Drouin" userId="9c35c4f616cbc505" providerId="LiveId" clId="{D920FECC-40AF-4617-9A50-CB985850183A}" dt="2026-06-04T15:09:08.056" v="13061"/>
        <pc:sldMkLst>
          <pc:docMk/>
          <pc:sldMk cId="1330822137" sldId="334"/>
        </pc:sldMkLst>
        <pc:spChg chg="mod ord">
          <ac:chgData name="Benoit Drouin" userId="9c35c4f616cbc505" providerId="LiveId" clId="{D920FECC-40AF-4617-9A50-CB985850183A}" dt="2026-06-01T13:19:01.031" v="5208" actId="26606"/>
          <ac:spMkLst>
            <pc:docMk/>
            <pc:sldMk cId="1330822137" sldId="334"/>
            <ac:spMk id="2" creationId="{B9B5526A-5C5F-EBE7-5D24-2131DD6C96C2}"/>
          </ac:spMkLst>
        </pc:spChg>
        <pc:spChg chg="add">
          <ac:chgData name="Benoit Drouin" userId="9c35c4f616cbc505" providerId="LiveId" clId="{D920FECC-40AF-4617-9A50-CB985850183A}" dt="2026-06-01T13:19:01.031" v="5208" actId="26606"/>
          <ac:spMkLst>
            <pc:docMk/>
            <pc:sldMk cId="1330822137" sldId="334"/>
            <ac:spMk id="29" creationId="{9203DE33-2CD4-4CA8-9AF3-37C3B65133B0}"/>
          </ac:spMkLst>
        </pc:spChg>
        <pc:spChg chg="add">
          <ac:chgData name="Benoit Drouin" userId="9c35c4f616cbc505" providerId="LiveId" clId="{D920FECC-40AF-4617-9A50-CB985850183A}" dt="2026-06-01T13:19:01.031" v="5208" actId="26606"/>
          <ac:spMkLst>
            <pc:docMk/>
            <pc:sldMk cId="1330822137" sldId="334"/>
            <ac:spMk id="30" creationId="{0AF57B88-1D4C-41FA-A761-EC1DD10C35CB}"/>
          </ac:spMkLst>
        </pc:spChg>
        <pc:spChg chg="add">
          <ac:chgData name="Benoit Drouin" userId="9c35c4f616cbc505" providerId="LiveId" clId="{D920FECC-40AF-4617-9A50-CB985850183A}" dt="2026-06-01T13:19:01.031" v="5208" actId="26606"/>
          <ac:spMkLst>
            <pc:docMk/>
            <pc:sldMk cId="1330822137" sldId="334"/>
            <ac:spMk id="31" creationId="{D2548F45-5164-4ABB-8212-7F293FDED8D4}"/>
          </ac:spMkLst>
        </pc:spChg>
        <pc:spChg chg="add">
          <ac:chgData name="Benoit Drouin" userId="9c35c4f616cbc505" providerId="LiveId" clId="{D920FECC-40AF-4617-9A50-CB985850183A}" dt="2026-06-01T13:19:01.031" v="5208" actId="26606"/>
          <ac:spMkLst>
            <pc:docMk/>
            <pc:sldMk cId="1330822137" sldId="334"/>
            <ac:spMk id="32" creationId="{5E81CCFB-7BEF-4186-86FB-D09450B4D02D}"/>
          </ac:spMkLst>
        </pc:spChg>
        <pc:picChg chg="add mod">
          <ac:chgData name="Benoit Drouin" userId="9c35c4f616cbc505" providerId="LiveId" clId="{D920FECC-40AF-4617-9A50-CB985850183A}" dt="2026-06-01T13:19:01.031" v="5208" actId="26606"/>
          <ac:picMkLst>
            <pc:docMk/>
            <pc:sldMk cId="1330822137" sldId="334"/>
            <ac:picMk id="6" creationId="{4DC462F0-2D36-EA69-EE93-C0A854AD01F6}"/>
          </ac:picMkLst>
        </pc:picChg>
      </pc:sldChg>
      <pc:sldChg chg="addSp modSp new mod ord modTransition setBg addAnim setClrOvrMap">
        <pc:chgData name="Benoit Drouin" userId="9c35c4f616cbc505" providerId="LiveId" clId="{D920FECC-40AF-4617-9A50-CB985850183A}" dt="2026-06-04T15:09:08.056" v="13061"/>
        <pc:sldMkLst>
          <pc:docMk/>
          <pc:sldMk cId="595408502" sldId="335"/>
        </pc:sldMkLst>
        <pc:spChg chg="mod">
          <ac:chgData name="Benoit Drouin" userId="9c35c4f616cbc505" providerId="LiveId" clId="{D920FECC-40AF-4617-9A50-CB985850183A}" dt="2026-05-31T22:38:18.118" v="4791" actId="26606"/>
          <ac:spMkLst>
            <pc:docMk/>
            <pc:sldMk cId="595408502" sldId="335"/>
            <ac:spMk id="2" creationId="{AF29119E-12FA-7AAD-2FFA-40F0CBCE08C1}"/>
          </ac:spMkLst>
        </pc:spChg>
        <pc:picChg chg="add mod">
          <ac:chgData name="Benoit Drouin" userId="9c35c4f616cbc505" providerId="LiveId" clId="{D920FECC-40AF-4617-9A50-CB985850183A}" dt="2026-05-31T22:38:18.118" v="4791" actId="26606"/>
          <ac:picMkLst>
            <pc:docMk/>
            <pc:sldMk cId="595408502" sldId="335"/>
            <ac:picMk id="4" creationId="{C7652A76-EF78-DB8C-8FBA-6A93C7B848C7}"/>
          </ac:picMkLst>
        </pc:picChg>
      </pc:sldChg>
      <pc:sldChg chg="addSp modSp new mod ord modTransition">
        <pc:chgData name="Benoit Drouin" userId="9c35c4f616cbc505" providerId="LiveId" clId="{D920FECC-40AF-4617-9A50-CB985850183A}" dt="2026-06-04T15:09:08.056" v="13061"/>
        <pc:sldMkLst>
          <pc:docMk/>
          <pc:sldMk cId="1894760845" sldId="336"/>
        </pc:sldMkLst>
        <pc:picChg chg="add mod">
          <ac:chgData name="Benoit Drouin" userId="9c35c4f616cbc505" providerId="LiveId" clId="{D920FECC-40AF-4617-9A50-CB985850183A}" dt="2026-05-31T22:38:38.822" v="4795"/>
          <ac:picMkLst>
            <pc:docMk/>
            <pc:sldMk cId="1894760845" sldId="336"/>
            <ac:picMk id="4" creationId="{FFB2EABA-3F3C-E340-C081-8EF97F24BF4D}"/>
          </ac:picMkLst>
        </pc:picChg>
      </pc:sldChg>
      <pc:sldChg chg="addSp modSp new mod modTransition setBg setClrOvrMap">
        <pc:chgData name="Benoit Drouin" userId="9c35c4f616cbc505" providerId="LiveId" clId="{D920FECC-40AF-4617-9A50-CB985850183A}" dt="2026-06-04T15:09:08.056" v="13061"/>
        <pc:sldMkLst>
          <pc:docMk/>
          <pc:sldMk cId="1516048591" sldId="337"/>
        </pc:sldMkLst>
        <pc:spChg chg="mod">
          <ac:chgData name="Benoit Drouin" userId="9c35c4f616cbc505" providerId="LiveId" clId="{D920FECC-40AF-4617-9A50-CB985850183A}" dt="2026-05-31T22:39:28.498" v="4817" actId="20577"/>
          <ac:spMkLst>
            <pc:docMk/>
            <pc:sldMk cId="1516048591" sldId="337"/>
            <ac:spMk id="2" creationId="{728FD15A-F71C-13B1-9937-504555BAB61E}"/>
          </ac:spMkLst>
        </pc:spChg>
        <pc:picChg chg="add mod">
          <ac:chgData name="Benoit Drouin" userId="9c35c4f616cbc505" providerId="LiveId" clId="{D920FECC-40AF-4617-9A50-CB985850183A}" dt="2026-05-31T22:39:19.060" v="4799" actId="26606"/>
          <ac:picMkLst>
            <pc:docMk/>
            <pc:sldMk cId="1516048591" sldId="337"/>
            <ac:picMk id="4" creationId="{C611F477-236D-9CFA-FC3F-1EDDAA01CF79}"/>
          </ac:picMkLst>
        </pc:picChg>
      </pc:sldChg>
      <pc:sldChg chg="addSp modSp new mod modTransition setBg">
        <pc:chgData name="Benoit Drouin" userId="9c35c4f616cbc505" providerId="LiveId" clId="{D920FECC-40AF-4617-9A50-CB985850183A}" dt="2026-06-04T15:09:08.056" v="13061"/>
        <pc:sldMkLst>
          <pc:docMk/>
          <pc:sldMk cId="3734582649" sldId="338"/>
        </pc:sldMkLst>
        <pc:spChg chg="mod ord">
          <ac:chgData name="Benoit Drouin" userId="9c35c4f616cbc505" providerId="LiveId" clId="{D920FECC-40AF-4617-9A50-CB985850183A}" dt="2026-06-01T13:20:25.548" v="5221" actId="20577"/>
          <ac:spMkLst>
            <pc:docMk/>
            <pc:sldMk cId="3734582649" sldId="338"/>
            <ac:spMk id="2" creationId="{1AAEC389-448D-6AC6-CEFF-1455B914A56F}"/>
          </ac:spMkLst>
        </pc:spChg>
        <pc:spChg chg="add">
          <ac:chgData name="Benoit Drouin" userId="9c35c4f616cbc505" providerId="LiveId" clId="{D920FECC-40AF-4617-9A50-CB985850183A}" dt="2026-05-31T22:42:06.657" v="4838" actId="26606"/>
          <ac:spMkLst>
            <pc:docMk/>
            <pc:sldMk cId="3734582649" sldId="338"/>
            <ac:spMk id="9" creationId="{9203DE33-2CD4-4CA8-9AF3-37C3B65133B0}"/>
          </ac:spMkLst>
        </pc:spChg>
        <pc:spChg chg="add">
          <ac:chgData name="Benoit Drouin" userId="9c35c4f616cbc505" providerId="LiveId" clId="{D920FECC-40AF-4617-9A50-CB985850183A}" dt="2026-05-31T22:42:06.657" v="4838" actId="26606"/>
          <ac:spMkLst>
            <pc:docMk/>
            <pc:sldMk cId="3734582649" sldId="338"/>
            <ac:spMk id="11" creationId="{0AF57B88-1D4C-41FA-A761-EC1DD10C35CB}"/>
          </ac:spMkLst>
        </pc:spChg>
        <pc:spChg chg="add">
          <ac:chgData name="Benoit Drouin" userId="9c35c4f616cbc505" providerId="LiveId" clId="{D920FECC-40AF-4617-9A50-CB985850183A}" dt="2026-05-31T22:42:06.657" v="4838" actId="26606"/>
          <ac:spMkLst>
            <pc:docMk/>
            <pc:sldMk cId="3734582649" sldId="338"/>
            <ac:spMk id="13" creationId="{D2548F45-5164-4ABB-8212-7F293FDED8D4}"/>
          </ac:spMkLst>
        </pc:spChg>
        <pc:spChg chg="add">
          <ac:chgData name="Benoit Drouin" userId="9c35c4f616cbc505" providerId="LiveId" clId="{D920FECC-40AF-4617-9A50-CB985850183A}" dt="2026-05-31T22:42:06.657" v="4838" actId="26606"/>
          <ac:spMkLst>
            <pc:docMk/>
            <pc:sldMk cId="3734582649" sldId="338"/>
            <ac:spMk id="15" creationId="{5E81CCFB-7BEF-4186-86FB-D09450B4D02D}"/>
          </ac:spMkLst>
        </pc:spChg>
        <pc:picChg chg="add mod">
          <ac:chgData name="Benoit Drouin" userId="9c35c4f616cbc505" providerId="LiveId" clId="{D920FECC-40AF-4617-9A50-CB985850183A}" dt="2026-05-31T22:42:06.657" v="4838" actId="26606"/>
          <ac:picMkLst>
            <pc:docMk/>
            <pc:sldMk cId="3734582649" sldId="338"/>
            <ac:picMk id="4" creationId="{E70228AE-AEBD-5FD1-D8BB-1284E9E69F4D}"/>
          </ac:picMkLst>
        </pc:picChg>
      </pc:sldChg>
      <pc:sldChg chg="addSp modSp new mod modTransition setBg setClrOvrMap">
        <pc:chgData name="Benoit Drouin" userId="9c35c4f616cbc505" providerId="LiveId" clId="{D920FECC-40AF-4617-9A50-CB985850183A}" dt="2026-06-04T15:09:08.056" v="13061"/>
        <pc:sldMkLst>
          <pc:docMk/>
          <pc:sldMk cId="3680615845" sldId="339"/>
        </pc:sldMkLst>
        <pc:spChg chg="mod">
          <ac:chgData name="Benoit Drouin" userId="9c35c4f616cbc505" providerId="LiveId" clId="{D920FECC-40AF-4617-9A50-CB985850183A}" dt="2026-05-31T22:51:17.387" v="4900" actId="20577"/>
          <ac:spMkLst>
            <pc:docMk/>
            <pc:sldMk cId="3680615845" sldId="339"/>
            <ac:spMk id="2" creationId="{58B03B64-E39F-35E3-AB23-4E4ABFDCFA30}"/>
          </ac:spMkLst>
        </pc:spChg>
        <pc:picChg chg="add mod">
          <ac:chgData name="Benoit Drouin" userId="9c35c4f616cbc505" providerId="LiveId" clId="{D920FECC-40AF-4617-9A50-CB985850183A}" dt="2026-05-31T22:50:52.528" v="4861" actId="26606"/>
          <ac:picMkLst>
            <pc:docMk/>
            <pc:sldMk cId="3680615845" sldId="339"/>
            <ac:picMk id="4" creationId="{0C7E8C76-D86E-091C-2F1C-0DE5C95FD60A}"/>
          </ac:picMkLst>
        </pc:picChg>
      </pc:sldChg>
      <pc:sldChg chg="addSp delSp modSp new mod modTransition setBg setClrOvrMap">
        <pc:chgData name="Benoit Drouin" userId="9c35c4f616cbc505" providerId="LiveId" clId="{D920FECC-40AF-4617-9A50-CB985850183A}" dt="2026-06-04T15:09:08.056" v="13061"/>
        <pc:sldMkLst>
          <pc:docMk/>
          <pc:sldMk cId="92991155" sldId="340"/>
        </pc:sldMkLst>
        <pc:spChg chg="add">
          <ac:chgData name="Benoit Drouin" userId="9c35c4f616cbc505" providerId="LiveId" clId="{D920FECC-40AF-4617-9A50-CB985850183A}" dt="2026-05-31T22:53:09.904" v="4906" actId="26606"/>
          <ac:spMkLst>
            <pc:docMk/>
            <pc:sldMk cId="92991155" sldId="340"/>
            <ac:spMk id="9" creationId="{AB8C311F-7253-4AED-9701-7FC0708C41C7}"/>
          </ac:spMkLst>
        </pc:spChg>
        <pc:spChg chg="add">
          <ac:chgData name="Benoit Drouin" userId="9c35c4f616cbc505" providerId="LiveId" clId="{D920FECC-40AF-4617-9A50-CB985850183A}" dt="2026-05-31T22:53:09.904" v="4906" actId="26606"/>
          <ac:spMkLst>
            <pc:docMk/>
            <pc:sldMk cId="92991155" sldId="340"/>
            <ac:spMk id="11" creationId="{E2384209-CB15-4CDF-9D31-C44FD9A3F20D}"/>
          </ac:spMkLst>
        </pc:spChg>
        <pc:spChg chg="add">
          <ac:chgData name="Benoit Drouin" userId="9c35c4f616cbc505" providerId="LiveId" clId="{D920FECC-40AF-4617-9A50-CB985850183A}" dt="2026-05-31T22:53:09.904" v="4906" actId="26606"/>
          <ac:spMkLst>
            <pc:docMk/>
            <pc:sldMk cId="92991155" sldId="340"/>
            <ac:spMk id="13" creationId="{2633B3B5-CC90-43F0-8714-D31D1F3F0209}"/>
          </ac:spMkLst>
        </pc:spChg>
        <pc:spChg chg="add">
          <ac:chgData name="Benoit Drouin" userId="9c35c4f616cbc505" providerId="LiveId" clId="{D920FECC-40AF-4617-9A50-CB985850183A}" dt="2026-05-31T22:53:09.904" v="4906" actId="26606"/>
          <ac:spMkLst>
            <pc:docMk/>
            <pc:sldMk cId="92991155" sldId="340"/>
            <ac:spMk id="15" creationId="{A8D57A06-A426-446D-B02C-A2DC6B62E45E}"/>
          </ac:spMkLst>
        </pc:spChg>
        <pc:picChg chg="add mod">
          <ac:chgData name="Benoit Drouin" userId="9c35c4f616cbc505" providerId="LiveId" clId="{D920FECC-40AF-4617-9A50-CB985850183A}" dt="2026-05-31T22:53:09.904" v="4906" actId="26606"/>
          <ac:picMkLst>
            <pc:docMk/>
            <pc:sldMk cId="92991155" sldId="340"/>
            <ac:picMk id="4" creationId="{03EFE65B-3A14-B380-C2DA-78BCA830DBAD}"/>
          </ac:picMkLst>
        </pc:picChg>
      </pc:sldChg>
      <pc:sldChg chg="addSp delSp modSp new mod ord modTransition setBg">
        <pc:chgData name="Benoit Drouin" userId="9c35c4f616cbc505" providerId="LiveId" clId="{D920FECC-40AF-4617-9A50-CB985850183A}" dt="2026-06-04T15:09:08.056" v="13061"/>
        <pc:sldMkLst>
          <pc:docMk/>
          <pc:sldMk cId="624770627" sldId="341"/>
        </pc:sldMkLst>
        <pc:spChg chg="mod ord">
          <ac:chgData name="Benoit Drouin" userId="9c35c4f616cbc505" providerId="LiveId" clId="{D920FECC-40AF-4617-9A50-CB985850183A}" dt="2026-05-31T23:03:30.188" v="5113" actId="1076"/>
          <ac:spMkLst>
            <pc:docMk/>
            <pc:sldMk cId="624770627" sldId="341"/>
            <ac:spMk id="2" creationId="{705FB158-1FD8-0D9F-00B0-8AE17A58B262}"/>
          </ac:spMkLst>
        </pc:spChg>
        <pc:spChg chg="add">
          <ac:chgData name="Benoit Drouin" userId="9c35c4f616cbc505" providerId="LiveId" clId="{D920FECC-40AF-4617-9A50-CB985850183A}" dt="2026-05-31T23:03:20.016" v="5112" actId="26606"/>
          <ac:spMkLst>
            <pc:docMk/>
            <pc:sldMk cId="624770627" sldId="341"/>
            <ac:spMk id="16" creationId="{9203DE33-2CD4-4CA8-9AF3-37C3B65133B0}"/>
          </ac:spMkLst>
        </pc:spChg>
        <pc:spChg chg="add">
          <ac:chgData name="Benoit Drouin" userId="9c35c4f616cbc505" providerId="LiveId" clId="{D920FECC-40AF-4617-9A50-CB985850183A}" dt="2026-05-31T23:03:20.016" v="5112" actId="26606"/>
          <ac:spMkLst>
            <pc:docMk/>
            <pc:sldMk cId="624770627" sldId="341"/>
            <ac:spMk id="18" creationId="{0AF57B88-1D4C-41FA-A761-EC1DD10C35CB}"/>
          </ac:spMkLst>
        </pc:spChg>
        <pc:spChg chg="add">
          <ac:chgData name="Benoit Drouin" userId="9c35c4f616cbc505" providerId="LiveId" clId="{D920FECC-40AF-4617-9A50-CB985850183A}" dt="2026-05-31T23:03:20.016" v="5112" actId="26606"/>
          <ac:spMkLst>
            <pc:docMk/>
            <pc:sldMk cId="624770627" sldId="341"/>
            <ac:spMk id="20" creationId="{D2548F45-5164-4ABB-8212-7F293FDED8D4}"/>
          </ac:spMkLst>
        </pc:spChg>
        <pc:spChg chg="add">
          <ac:chgData name="Benoit Drouin" userId="9c35c4f616cbc505" providerId="LiveId" clId="{D920FECC-40AF-4617-9A50-CB985850183A}" dt="2026-05-31T23:03:20.016" v="5112" actId="26606"/>
          <ac:spMkLst>
            <pc:docMk/>
            <pc:sldMk cId="624770627" sldId="341"/>
            <ac:spMk id="22" creationId="{5E81CCFB-7BEF-4186-86FB-D09450B4D02D}"/>
          </ac:spMkLst>
        </pc:spChg>
        <pc:picChg chg="add mod">
          <ac:chgData name="Benoit Drouin" userId="9c35c4f616cbc505" providerId="LiveId" clId="{D920FECC-40AF-4617-9A50-CB985850183A}" dt="2026-05-31T23:03:20.016" v="5112" actId="26606"/>
          <ac:picMkLst>
            <pc:docMk/>
            <pc:sldMk cId="624770627" sldId="341"/>
            <ac:picMk id="4" creationId="{5E19F871-7D6F-9536-F9E1-48C2B52CAD33}"/>
          </ac:picMkLst>
        </pc:picChg>
      </pc:sldChg>
      <pc:sldChg chg="addSp delSp modSp new mod ord modTransition setBg addAnim setClrOvrMap">
        <pc:chgData name="Benoit Drouin" userId="9c35c4f616cbc505" providerId="LiveId" clId="{D920FECC-40AF-4617-9A50-CB985850183A}" dt="2026-06-04T15:09:08.056" v="13061"/>
        <pc:sldMkLst>
          <pc:docMk/>
          <pc:sldMk cId="1879644210" sldId="342"/>
        </pc:sldMkLst>
        <pc:spChg chg="add del mod ord">
          <ac:chgData name="Benoit Drouin" userId="9c35c4f616cbc505" providerId="LiveId" clId="{D920FECC-40AF-4617-9A50-CB985850183A}" dt="2026-06-02T22:05:51.997" v="10179" actId="14100"/>
          <ac:spMkLst>
            <pc:docMk/>
            <pc:sldMk cId="1879644210" sldId="342"/>
            <ac:spMk id="2" creationId="{1B669490-8B54-20EE-3B30-45DC265F1F4A}"/>
          </ac:spMkLst>
        </pc:spChg>
        <pc:spChg chg="add">
          <ac:chgData name="Benoit Drouin" userId="9c35c4f616cbc505" providerId="LiveId" clId="{D920FECC-40AF-4617-9A50-CB985850183A}" dt="2026-05-31T23:22:27.134" v="5197" actId="26606"/>
          <ac:spMkLst>
            <pc:docMk/>
            <pc:sldMk cId="1879644210" sldId="342"/>
            <ac:spMk id="24" creationId="{71B2258F-86CA-4D4D-8270-BC05FCDEBFB3}"/>
          </ac:spMkLst>
        </pc:spChg>
        <pc:picChg chg="add mod">
          <ac:chgData name="Benoit Drouin" userId="9c35c4f616cbc505" providerId="LiveId" clId="{D920FECC-40AF-4617-9A50-CB985850183A}" dt="2026-05-31T23:22:27.134" v="5197" actId="26606"/>
          <ac:picMkLst>
            <pc:docMk/>
            <pc:sldMk cId="1879644210" sldId="342"/>
            <ac:picMk id="6" creationId="{E103B132-4C4F-2D1C-3FE1-51860583E296}"/>
          </ac:picMkLst>
        </pc:picChg>
      </pc:sldChg>
      <pc:sldChg chg="addSp delSp modSp new del mod ord modTransition setBg">
        <pc:chgData name="Benoit Drouin" userId="9c35c4f616cbc505" providerId="LiveId" clId="{D920FECC-40AF-4617-9A50-CB985850183A}" dt="2026-06-04T14:51:38.875" v="12979" actId="2696"/>
        <pc:sldMkLst>
          <pc:docMk/>
          <pc:sldMk cId="3289828916" sldId="343"/>
        </pc:sldMkLst>
        <pc:picChg chg="add del mod">
          <ac:chgData name="Benoit Drouin" userId="9c35c4f616cbc505" providerId="LiveId" clId="{D920FECC-40AF-4617-9A50-CB985850183A}" dt="2026-06-04T14:51:30.094" v="12978" actId="478"/>
          <ac:picMkLst>
            <pc:docMk/>
            <pc:sldMk cId="3289828916" sldId="343"/>
            <ac:picMk id="6" creationId="{236E6C09-CD9A-8027-2062-FD87B6B6B52B}"/>
          </ac:picMkLst>
        </pc:picChg>
      </pc:sldChg>
      <pc:sldChg chg="addSp delSp modSp new mod ord modTransition setBg addAnim delAnim">
        <pc:chgData name="Benoit Drouin" userId="9c35c4f616cbc505" providerId="LiveId" clId="{D920FECC-40AF-4617-9A50-CB985850183A}" dt="2026-06-04T15:09:08.056" v="13061"/>
        <pc:sldMkLst>
          <pc:docMk/>
          <pc:sldMk cId="1015146284" sldId="344"/>
        </pc:sldMkLst>
        <pc:spChg chg="mod">
          <ac:chgData name="Benoit Drouin" userId="9c35c4f616cbc505" providerId="LiveId" clId="{D920FECC-40AF-4617-9A50-CB985850183A}" dt="2026-06-02T23:55:41.324" v="10643" actId="20577"/>
          <ac:spMkLst>
            <pc:docMk/>
            <pc:sldMk cId="1015146284" sldId="344"/>
            <ac:spMk id="2" creationId="{4108553B-ED87-CAB5-86E5-0D2A7FF1C8C1}"/>
          </ac:spMkLst>
        </pc:spChg>
        <pc:spChg chg="add">
          <ac:chgData name="Benoit Drouin" userId="9c35c4f616cbc505" providerId="LiveId" clId="{D920FECC-40AF-4617-9A50-CB985850183A}" dt="2026-06-02T13:48:11.370" v="7844" actId="26606"/>
          <ac:spMkLst>
            <pc:docMk/>
            <pc:sldMk cId="1015146284" sldId="344"/>
            <ac:spMk id="32" creationId="{3C54F4CE-85F0-46ED-80DA-9518C9251AD1}"/>
          </ac:spMkLst>
        </pc:spChg>
        <pc:spChg chg="add">
          <ac:chgData name="Benoit Drouin" userId="9c35c4f616cbc505" providerId="LiveId" clId="{D920FECC-40AF-4617-9A50-CB985850183A}" dt="2026-06-02T13:48:11.370" v="7844" actId="26606"/>
          <ac:spMkLst>
            <pc:docMk/>
            <pc:sldMk cId="1015146284" sldId="344"/>
            <ac:spMk id="34" creationId="{DADD1FCA-8ACB-4958-81DD-4CDD6D3E1921}"/>
          </ac:spMkLst>
        </pc:spChg>
        <pc:picChg chg="add mod">
          <ac:chgData name="Benoit Drouin" userId="9c35c4f616cbc505" providerId="LiveId" clId="{D920FECC-40AF-4617-9A50-CB985850183A}" dt="2026-06-02T13:48:11.370" v="7844" actId="26606"/>
          <ac:picMkLst>
            <pc:docMk/>
            <pc:sldMk cId="1015146284" sldId="344"/>
            <ac:picMk id="6" creationId="{0F2EAC34-B52A-7F1B-3848-168B1A2A45D5}"/>
          </ac:picMkLst>
        </pc:picChg>
      </pc:sldChg>
      <pc:sldChg chg="addSp modSp new mod modTransition setBg">
        <pc:chgData name="Benoit Drouin" userId="9c35c4f616cbc505" providerId="LiveId" clId="{D920FECC-40AF-4617-9A50-CB985850183A}" dt="2026-06-04T15:09:08.056" v="13061"/>
        <pc:sldMkLst>
          <pc:docMk/>
          <pc:sldMk cId="1937603562" sldId="345"/>
        </pc:sldMkLst>
        <pc:spChg chg="mod">
          <ac:chgData name="Benoit Drouin" userId="9c35c4f616cbc505" providerId="LiveId" clId="{D920FECC-40AF-4617-9A50-CB985850183A}" dt="2026-06-01T14:16:18.394" v="5329" actId="20577"/>
          <ac:spMkLst>
            <pc:docMk/>
            <pc:sldMk cId="1937603562" sldId="345"/>
            <ac:spMk id="2" creationId="{F4857BC8-8094-EF2D-CA4F-ED45593726B5}"/>
          </ac:spMkLst>
        </pc:spChg>
        <pc:spChg chg="add">
          <ac:chgData name="Benoit Drouin" userId="9c35c4f616cbc505" providerId="LiveId" clId="{D920FECC-40AF-4617-9A50-CB985850183A}" dt="2026-06-01T14:10:54.169" v="5309" actId="26606"/>
          <ac:spMkLst>
            <pc:docMk/>
            <pc:sldMk cId="1937603562" sldId="345"/>
            <ac:spMk id="9" creationId="{9C867835-A917-4A2B-8424-3AFAF7436395}"/>
          </ac:spMkLst>
        </pc:spChg>
        <pc:spChg chg="add">
          <ac:chgData name="Benoit Drouin" userId="9c35c4f616cbc505" providerId="LiveId" clId="{D920FECC-40AF-4617-9A50-CB985850183A}" dt="2026-06-01T14:10:54.169" v="5309" actId="26606"/>
          <ac:spMkLst>
            <pc:docMk/>
            <pc:sldMk cId="1937603562" sldId="345"/>
            <ac:spMk id="11" creationId="{EED8D03E-F375-4E67-B932-FF9B007BB420}"/>
          </ac:spMkLst>
        </pc:spChg>
        <pc:picChg chg="add mod">
          <ac:chgData name="Benoit Drouin" userId="9c35c4f616cbc505" providerId="LiveId" clId="{D920FECC-40AF-4617-9A50-CB985850183A}" dt="2026-06-01T14:11:21.135" v="5312" actId="14100"/>
          <ac:picMkLst>
            <pc:docMk/>
            <pc:sldMk cId="1937603562" sldId="345"/>
            <ac:picMk id="4" creationId="{F78D1FA3-8FC9-3626-6092-BBB1696013E2}"/>
          </ac:picMkLst>
        </pc:picChg>
      </pc:sldChg>
      <pc:sldChg chg="addSp delSp modSp new mod modTransition setBg addAnim">
        <pc:chgData name="Benoit Drouin" userId="9c35c4f616cbc505" providerId="LiveId" clId="{D920FECC-40AF-4617-9A50-CB985850183A}" dt="2026-06-04T15:09:08.056" v="13061"/>
        <pc:sldMkLst>
          <pc:docMk/>
          <pc:sldMk cId="1804130813" sldId="346"/>
        </pc:sldMkLst>
        <pc:spChg chg="mod ord">
          <ac:chgData name="Benoit Drouin" userId="9c35c4f616cbc505" providerId="LiveId" clId="{D920FECC-40AF-4617-9A50-CB985850183A}" dt="2026-06-03T16:44:45.788" v="12378" actId="1076"/>
          <ac:spMkLst>
            <pc:docMk/>
            <pc:sldMk cId="1804130813" sldId="346"/>
            <ac:spMk id="2" creationId="{F62C6E6A-EE90-5A54-4CC5-C0BC942E82D3}"/>
          </ac:spMkLst>
        </pc:spChg>
        <pc:spChg chg="add">
          <ac:chgData name="Benoit Drouin" userId="9c35c4f616cbc505" providerId="LiveId" clId="{D920FECC-40AF-4617-9A50-CB985850183A}" dt="2026-06-01T21:08:43.436" v="7289" actId="26606"/>
          <ac:spMkLst>
            <pc:docMk/>
            <pc:sldMk cId="1804130813" sldId="346"/>
            <ac:spMk id="45" creationId="{AC0749D4-5D79-415F-A4FE-C04AA9FAF637}"/>
          </ac:spMkLst>
        </pc:spChg>
        <pc:spChg chg="add">
          <ac:chgData name="Benoit Drouin" userId="9c35c4f616cbc505" providerId="LiveId" clId="{D920FECC-40AF-4617-9A50-CB985850183A}" dt="2026-06-01T21:08:43.436" v="7289" actId="26606"/>
          <ac:spMkLst>
            <pc:docMk/>
            <pc:sldMk cId="1804130813" sldId="346"/>
            <ac:spMk id="46" creationId="{E8C1EE2C-97A4-4801-8BC8-9D18F259BDAD}"/>
          </ac:spMkLst>
        </pc:spChg>
        <pc:picChg chg="add mod ord">
          <ac:chgData name="Benoit Drouin" userId="9c35c4f616cbc505" providerId="LiveId" clId="{D920FECC-40AF-4617-9A50-CB985850183A}" dt="2026-06-03T00:49:39.427" v="11274" actId="1076"/>
          <ac:picMkLst>
            <pc:docMk/>
            <pc:sldMk cId="1804130813" sldId="346"/>
            <ac:picMk id="6" creationId="{414166FD-33E1-8B47-BF7A-9B69EE20FA1D}"/>
          </ac:picMkLst>
        </pc:picChg>
        <pc:picChg chg="add mod">
          <ac:chgData name="Benoit Drouin" userId="9c35c4f616cbc505" providerId="LiveId" clId="{D920FECC-40AF-4617-9A50-CB985850183A}" dt="2026-06-03T00:49:45.942" v="11275" actId="14100"/>
          <ac:picMkLst>
            <pc:docMk/>
            <pc:sldMk cId="1804130813" sldId="346"/>
            <ac:picMk id="8" creationId="{522B34E8-F782-C48B-FF1A-784692142192}"/>
          </ac:picMkLst>
        </pc:picChg>
      </pc:sldChg>
      <pc:sldChg chg="addSp modSp new mod modTransition setBg">
        <pc:chgData name="Benoit Drouin" userId="9c35c4f616cbc505" providerId="LiveId" clId="{D920FECC-40AF-4617-9A50-CB985850183A}" dt="2026-06-04T15:09:08.056" v="13061"/>
        <pc:sldMkLst>
          <pc:docMk/>
          <pc:sldMk cId="3844609205" sldId="347"/>
        </pc:sldMkLst>
        <pc:spChg chg="mod">
          <ac:chgData name="Benoit Drouin" userId="9c35c4f616cbc505" providerId="LiveId" clId="{D920FECC-40AF-4617-9A50-CB985850183A}" dt="2026-06-01T14:27:59.889" v="5523" actId="26606"/>
          <ac:spMkLst>
            <pc:docMk/>
            <pc:sldMk cId="3844609205" sldId="347"/>
            <ac:spMk id="2" creationId="{D63AB32F-10F3-78E3-9009-8BFE21EE16F5}"/>
          </ac:spMkLst>
        </pc:spChg>
        <pc:spChg chg="add">
          <ac:chgData name="Benoit Drouin" userId="9c35c4f616cbc505" providerId="LiveId" clId="{D920FECC-40AF-4617-9A50-CB985850183A}" dt="2026-06-01T14:27:59.889" v="5523" actId="26606"/>
          <ac:spMkLst>
            <pc:docMk/>
            <pc:sldMk cId="3844609205" sldId="347"/>
            <ac:spMk id="9" creationId="{B7BD7FCF-A254-4A97-A15C-319B67622677}"/>
          </ac:spMkLst>
        </pc:spChg>
        <pc:spChg chg="add">
          <ac:chgData name="Benoit Drouin" userId="9c35c4f616cbc505" providerId="LiveId" clId="{D920FECC-40AF-4617-9A50-CB985850183A}" dt="2026-06-01T14:27:59.889" v="5523" actId="26606"/>
          <ac:spMkLst>
            <pc:docMk/>
            <pc:sldMk cId="3844609205" sldId="347"/>
            <ac:spMk id="11" creationId="{52FFAF72-6204-4676-9C6F-9A4CC4D91805}"/>
          </ac:spMkLst>
        </pc:spChg>
        <pc:picChg chg="add mod">
          <ac:chgData name="Benoit Drouin" userId="9c35c4f616cbc505" providerId="LiveId" clId="{D920FECC-40AF-4617-9A50-CB985850183A}" dt="2026-06-01T14:28:04.107" v="5524" actId="14100"/>
          <ac:picMkLst>
            <pc:docMk/>
            <pc:sldMk cId="3844609205" sldId="347"/>
            <ac:picMk id="4" creationId="{DA4B39B7-86D7-0DB5-E2B5-2CA6B76028D9}"/>
          </ac:picMkLst>
        </pc:picChg>
      </pc:sldChg>
      <pc:sldChg chg="addSp modSp new mod modTransition setBg">
        <pc:chgData name="Benoit Drouin" userId="9c35c4f616cbc505" providerId="LiveId" clId="{D920FECC-40AF-4617-9A50-CB985850183A}" dt="2026-06-04T15:09:08.056" v="13061"/>
        <pc:sldMkLst>
          <pc:docMk/>
          <pc:sldMk cId="3759485575" sldId="348"/>
        </pc:sldMkLst>
        <pc:spChg chg="mod">
          <ac:chgData name="Benoit Drouin" userId="9c35c4f616cbc505" providerId="LiveId" clId="{D920FECC-40AF-4617-9A50-CB985850183A}" dt="2026-06-03T16:53:20.006" v="12710" actId="20577"/>
          <ac:spMkLst>
            <pc:docMk/>
            <pc:sldMk cId="3759485575" sldId="348"/>
            <ac:spMk id="2" creationId="{3171F2FE-D69B-3152-F169-EA9D6D6494F8}"/>
          </ac:spMkLst>
        </pc:spChg>
        <pc:spChg chg="add">
          <ac:chgData name="Benoit Drouin" userId="9c35c4f616cbc505" providerId="LiveId" clId="{D920FECC-40AF-4617-9A50-CB985850183A}" dt="2026-06-01T15:01:29.889" v="5581" actId="26606"/>
          <ac:spMkLst>
            <pc:docMk/>
            <pc:sldMk cId="3759485575" sldId="348"/>
            <ac:spMk id="9" creationId="{B7BD7FCF-A254-4A97-A15C-319B67622677}"/>
          </ac:spMkLst>
        </pc:spChg>
        <pc:spChg chg="add">
          <ac:chgData name="Benoit Drouin" userId="9c35c4f616cbc505" providerId="LiveId" clId="{D920FECC-40AF-4617-9A50-CB985850183A}" dt="2026-06-01T15:01:29.889" v="5581" actId="26606"/>
          <ac:spMkLst>
            <pc:docMk/>
            <pc:sldMk cId="3759485575" sldId="348"/>
            <ac:spMk id="11" creationId="{52FFAF72-6204-4676-9C6F-9A4CC4D91805}"/>
          </ac:spMkLst>
        </pc:spChg>
        <pc:picChg chg="add mod">
          <ac:chgData name="Benoit Drouin" userId="9c35c4f616cbc505" providerId="LiveId" clId="{D920FECC-40AF-4617-9A50-CB985850183A}" dt="2026-06-01T15:01:29.889" v="5581" actId="26606"/>
          <ac:picMkLst>
            <pc:docMk/>
            <pc:sldMk cId="3759485575" sldId="348"/>
            <ac:picMk id="4" creationId="{6980EE4E-1834-C487-0F51-BD4A451C681B}"/>
          </ac:picMkLst>
        </pc:picChg>
      </pc:sldChg>
      <pc:sldChg chg="addSp modSp new mod modTransition setBg">
        <pc:chgData name="Benoit Drouin" userId="9c35c4f616cbc505" providerId="LiveId" clId="{D920FECC-40AF-4617-9A50-CB985850183A}" dt="2026-06-04T15:09:08.056" v="13061"/>
        <pc:sldMkLst>
          <pc:docMk/>
          <pc:sldMk cId="3735465039" sldId="349"/>
        </pc:sldMkLst>
        <pc:spChg chg="mod">
          <ac:chgData name="Benoit Drouin" userId="9c35c4f616cbc505" providerId="LiveId" clId="{D920FECC-40AF-4617-9A50-CB985850183A}" dt="2026-06-01T15:15:03.634" v="5662" actId="14100"/>
          <ac:spMkLst>
            <pc:docMk/>
            <pc:sldMk cId="3735465039" sldId="349"/>
            <ac:spMk id="2" creationId="{76020300-5891-DE30-F230-F48B65CA98F4}"/>
          </ac:spMkLst>
        </pc:spChg>
        <pc:spChg chg="add">
          <ac:chgData name="Benoit Drouin" userId="9c35c4f616cbc505" providerId="LiveId" clId="{D920FECC-40AF-4617-9A50-CB985850183A}" dt="2026-06-01T15:14:29.306" v="5629" actId="26606"/>
          <ac:spMkLst>
            <pc:docMk/>
            <pc:sldMk cId="3735465039" sldId="349"/>
            <ac:spMk id="9" creationId="{B7BD7FCF-A254-4A97-A15C-319B67622677}"/>
          </ac:spMkLst>
        </pc:spChg>
        <pc:spChg chg="add">
          <ac:chgData name="Benoit Drouin" userId="9c35c4f616cbc505" providerId="LiveId" clId="{D920FECC-40AF-4617-9A50-CB985850183A}" dt="2026-06-01T15:14:29.306" v="5629" actId="26606"/>
          <ac:spMkLst>
            <pc:docMk/>
            <pc:sldMk cId="3735465039" sldId="349"/>
            <ac:spMk id="11" creationId="{52FFAF72-6204-4676-9C6F-9A4CC4D91805}"/>
          </ac:spMkLst>
        </pc:spChg>
        <pc:picChg chg="add mod">
          <ac:chgData name="Benoit Drouin" userId="9c35c4f616cbc505" providerId="LiveId" clId="{D920FECC-40AF-4617-9A50-CB985850183A}" dt="2026-06-01T15:14:29.306" v="5629" actId="26606"/>
          <ac:picMkLst>
            <pc:docMk/>
            <pc:sldMk cId="3735465039" sldId="349"/>
            <ac:picMk id="4" creationId="{4B6F8B86-D13D-0F06-2608-B1C225474910}"/>
          </ac:picMkLst>
        </pc:picChg>
      </pc:sldChg>
      <pc:sldChg chg="addSp delSp modSp new mod modTransition setBg addAnim">
        <pc:chgData name="Benoit Drouin" userId="9c35c4f616cbc505" providerId="LiveId" clId="{D920FECC-40AF-4617-9A50-CB985850183A}" dt="2026-06-04T15:09:08.056" v="13061"/>
        <pc:sldMkLst>
          <pc:docMk/>
          <pc:sldMk cId="1708115788" sldId="350"/>
        </pc:sldMkLst>
        <pc:spChg chg="mod ord">
          <ac:chgData name="Benoit Drouin" userId="9c35c4f616cbc505" providerId="LiveId" clId="{D920FECC-40AF-4617-9A50-CB985850183A}" dt="2026-06-03T16:56:20.335" v="12742" actId="20577"/>
          <ac:spMkLst>
            <pc:docMk/>
            <pc:sldMk cId="1708115788" sldId="350"/>
            <ac:spMk id="2" creationId="{5A82575B-85FD-976F-8E2F-128C9AC5A2CD}"/>
          </ac:spMkLst>
        </pc:spChg>
        <pc:spChg chg="add">
          <ac:chgData name="Benoit Drouin" userId="9c35c4f616cbc505" providerId="LiveId" clId="{D920FECC-40AF-4617-9A50-CB985850183A}" dt="2026-06-01T15:19:03.500" v="5722" actId="26606"/>
          <ac:spMkLst>
            <pc:docMk/>
            <pc:sldMk cId="1708115788" sldId="350"/>
            <ac:spMk id="26" creationId="{FC3D2873-2194-4FB0-BFBA-7E7EEB984862}"/>
          </ac:spMkLst>
        </pc:spChg>
        <pc:spChg chg="add">
          <ac:chgData name="Benoit Drouin" userId="9c35c4f616cbc505" providerId="LiveId" clId="{D920FECC-40AF-4617-9A50-CB985850183A}" dt="2026-06-01T15:19:03.500" v="5722" actId="26606"/>
          <ac:spMkLst>
            <pc:docMk/>
            <pc:sldMk cId="1708115788" sldId="350"/>
            <ac:spMk id="28" creationId="{B228652A-FD81-4A3C-B164-2012BF4EEA56}"/>
          </ac:spMkLst>
        </pc:spChg>
        <pc:spChg chg="add">
          <ac:chgData name="Benoit Drouin" userId="9c35c4f616cbc505" providerId="LiveId" clId="{D920FECC-40AF-4617-9A50-CB985850183A}" dt="2026-06-01T15:19:03.500" v="5722" actId="26606"/>
          <ac:spMkLst>
            <pc:docMk/>
            <pc:sldMk cId="1708115788" sldId="350"/>
            <ac:spMk id="30" creationId="{FE8F25D8-4980-4C67-9E0C-7BE94C9CBFE6}"/>
          </ac:spMkLst>
        </pc:spChg>
        <pc:spChg chg="add">
          <ac:chgData name="Benoit Drouin" userId="9c35c4f616cbc505" providerId="LiveId" clId="{D920FECC-40AF-4617-9A50-CB985850183A}" dt="2026-06-01T15:19:03.500" v="5722" actId="26606"/>
          <ac:spMkLst>
            <pc:docMk/>
            <pc:sldMk cId="1708115788" sldId="350"/>
            <ac:spMk id="32" creationId="{1A214C69-1234-4E5D-91CD-BEA00204258E}"/>
          </ac:spMkLst>
        </pc:spChg>
        <pc:picChg chg="add mod ord">
          <ac:chgData name="Benoit Drouin" userId="9c35c4f616cbc505" providerId="LiveId" clId="{D920FECC-40AF-4617-9A50-CB985850183A}" dt="2026-06-01T15:18:35.156" v="5721" actId="1076"/>
          <ac:picMkLst>
            <pc:docMk/>
            <pc:sldMk cId="1708115788" sldId="350"/>
            <ac:picMk id="4" creationId="{87B5CD30-BF2D-83A0-4A5A-714A4EB7E417}"/>
          </ac:picMkLst>
        </pc:picChg>
        <pc:picChg chg="add mod">
          <ac:chgData name="Benoit Drouin" userId="9c35c4f616cbc505" providerId="LiveId" clId="{D920FECC-40AF-4617-9A50-CB985850183A}" dt="2026-06-01T15:18:33.593" v="5720" actId="1076"/>
          <ac:picMkLst>
            <pc:docMk/>
            <pc:sldMk cId="1708115788" sldId="350"/>
            <ac:picMk id="6" creationId="{B7AE5198-2AA2-9C83-A96D-1B89E36B036C}"/>
          </ac:picMkLst>
        </pc:picChg>
        <pc:picChg chg="add mod">
          <ac:chgData name="Benoit Drouin" userId="9c35c4f616cbc505" providerId="LiveId" clId="{D920FECC-40AF-4617-9A50-CB985850183A}" dt="2026-06-01T15:18:29.031" v="5718" actId="26606"/>
          <ac:picMkLst>
            <pc:docMk/>
            <pc:sldMk cId="1708115788" sldId="350"/>
            <ac:picMk id="8" creationId="{D98DD55F-78E8-BF2D-4240-56F6631F6905}"/>
          </ac:picMkLst>
        </pc:picChg>
      </pc:sldChg>
      <pc:sldChg chg="addSp modSp new mod ord modTransition setBg">
        <pc:chgData name="Benoit Drouin" userId="9c35c4f616cbc505" providerId="LiveId" clId="{D920FECC-40AF-4617-9A50-CB985850183A}" dt="2026-06-04T15:09:08.056" v="13061"/>
        <pc:sldMkLst>
          <pc:docMk/>
          <pc:sldMk cId="2359078524" sldId="351"/>
        </pc:sldMkLst>
        <pc:spChg chg="mod">
          <ac:chgData name="Benoit Drouin" userId="9c35c4f616cbc505" providerId="LiveId" clId="{D920FECC-40AF-4617-9A50-CB985850183A}" dt="2026-06-01T15:27:06.737" v="5751" actId="1076"/>
          <ac:spMkLst>
            <pc:docMk/>
            <pc:sldMk cId="2359078524" sldId="351"/>
            <ac:spMk id="2" creationId="{18B5EFC4-82B5-3294-D663-1F8C4774B4D9}"/>
          </ac:spMkLst>
        </pc:spChg>
        <pc:spChg chg="add">
          <ac:chgData name="Benoit Drouin" userId="9c35c4f616cbc505" providerId="LiveId" clId="{D920FECC-40AF-4617-9A50-CB985850183A}" dt="2026-06-01T15:26:02.467" v="5728" actId="26606"/>
          <ac:spMkLst>
            <pc:docMk/>
            <pc:sldMk cId="2359078524" sldId="351"/>
            <ac:spMk id="9" creationId="{B7BD7FCF-A254-4A97-A15C-319B67622677}"/>
          </ac:spMkLst>
        </pc:spChg>
        <pc:spChg chg="add">
          <ac:chgData name="Benoit Drouin" userId="9c35c4f616cbc505" providerId="LiveId" clId="{D920FECC-40AF-4617-9A50-CB985850183A}" dt="2026-06-01T15:26:02.467" v="5728" actId="26606"/>
          <ac:spMkLst>
            <pc:docMk/>
            <pc:sldMk cId="2359078524" sldId="351"/>
            <ac:spMk id="11" creationId="{52FFAF72-6204-4676-9C6F-9A4CC4D91805}"/>
          </ac:spMkLst>
        </pc:spChg>
        <pc:picChg chg="add mod">
          <ac:chgData name="Benoit Drouin" userId="9c35c4f616cbc505" providerId="LiveId" clId="{D920FECC-40AF-4617-9A50-CB985850183A}" dt="2026-06-01T15:26:11.873" v="5730" actId="14100"/>
          <ac:picMkLst>
            <pc:docMk/>
            <pc:sldMk cId="2359078524" sldId="351"/>
            <ac:picMk id="4" creationId="{E9FFF970-EF6E-EBB4-4F5D-D22B07DF7039}"/>
          </ac:picMkLst>
        </pc:picChg>
      </pc:sldChg>
      <pc:sldChg chg="addSp modSp new mod modTransition setBg addAnim">
        <pc:chgData name="Benoit Drouin" userId="9c35c4f616cbc505" providerId="LiveId" clId="{D920FECC-40AF-4617-9A50-CB985850183A}" dt="2026-06-04T15:09:08.056" v="13061"/>
        <pc:sldMkLst>
          <pc:docMk/>
          <pc:sldMk cId="983818988" sldId="352"/>
        </pc:sldMkLst>
        <pc:spChg chg="mod">
          <ac:chgData name="Benoit Drouin" userId="9c35c4f616cbc505" providerId="LiveId" clId="{D920FECC-40AF-4617-9A50-CB985850183A}" dt="2026-06-02T22:11:38.287" v="10211" actId="207"/>
          <ac:spMkLst>
            <pc:docMk/>
            <pc:sldMk cId="983818988" sldId="352"/>
            <ac:spMk id="2" creationId="{8AF2C89B-11EF-7B1F-7CA3-4F1D454752D6}"/>
          </ac:spMkLst>
        </pc:spChg>
        <pc:spChg chg="add">
          <ac:chgData name="Benoit Drouin" userId="9c35c4f616cbc505" providerId="LiveId" clId="{D920FECC-40AF-4617-9A50-CB985850183A}" dt="2026-06-01T15:54:40.961" v="5830" actId="26606"/>
          <ac:spMkLst>
            <pc:docMk/>
            <pc:sldMk cId="983818988" sldId="352"/>
            <ac:spMk id="13" creationId="{439BCA50-5C8B-4034-853C-B29176644ED3}"/>
          </ac:spMkLst>
        </pc:spChg>
        <pc:grpChg chg="add">
          <ac:chgData name="Benoit Drouin" userId="9c35c4f616cbc505" providerId="LiveId" clId="{D920FECC-40AF-4617-9A50-CB985850183A}" dt="2026-06-01T15:54:40.961" v="5830" actId="26606"/>
          <ac:grpSpMkLst>
            <pc:docMk/>
            <pc:sldMk cId="983818988" sldId="352"/>
            <ac:grpSpMk id="15" creationId="{CB018903-3549-4A3B-A9DF-B26757CAA9C6}"/>
          </ac:grpSpMkLst>
        </pc:grpChg>
        <pc:picChg chg="add mod ord">
          <ac:chgData name="Benoit Drouin" userId="9c35c4f616cbc505" providerId="LiveId" clId="{D920FECC-40AF-4617-9A50-CB985850183A}" dt="2026-06-01T15:54:40.961" v="5830" actId="26606"/>
          <ac:picMkLst>
            <pc:docMk/>
            <pc:sldMk cId="983818988" sldId="352"/>
            <ac:picMk id="4" creationId="{6511F98E-1113-7A37-9DA3-E3A283AF4BE5}"/>
          </ac:picMkLst>
        </pc:picChg>
        <pc:picChg chg="add mod">
          <ac:chgData name="Benoit Drouin" userId="9c35c4f616cbc505" providerId="LiveId" clId="{D920FECC-40AF-4617-9A50-CB985850183A}" dt="2026-06-01T15:54:40.961" v="5830" actId="26606"/>
          <ac:picMkLst>
            <pc:docMk/>
            <pc:sldMk cId="983818988" sldId="352"/>
            <ac:picMk id="6" creationId="{7DE54AE6-B9DF-8089-C5AD-4192D3A4756C}"/>
          </ac:picMkLst>
        </pc:picChg>
        <pc:picChg chg="add mod">
          <ac:chgData name="Benoit Drouin" userId="9c35c4f616cbc505" providerId="LiveId" clId="{D920FECC-40AF-4617-9A50-CB985850183A}" dt="2026-06-01T15:54:40.961" v="5830" actId="26606"/>
          <ac:picMkLst>
            <pc:docMk/>
            <pc:sldMk cId="983818988" sldId="352"/>
            <ac:picMk id="8" creationId="{97CDF001-EEF2-A68C-F2C2-9E40071A06CF}"/>
          </ac:picMkLst>
        </pc:picChg>
      </pc:sldChg>
      <pc:sldChg chg="addSp delSp modSp new mod modTransition setBg">
        <pc:chgData name="Benoit Drouin" userId="9c35c4f616cbc505" providerId="LiveId" clId="{D920FECC-40AF-4617-9A50-CB985850183A}" dt="2026-06-04T15:09:08.056" v="13061"/>
        <pc:sldMkLst>
          <pc:docMk/>
          <pc:sldMk cId="4173942708" sldId="353"/>
        </pc:sldMkLst>
        <pc:spChg chg="mod">
          <ac:chgData name="Benoit Drouin" userId="9c35c4f616cbc505" providerId="LiveId" clId="{D920FECC-40AF-4617-9A50-CB985850183A}" dt="2026-06-04T14:44:24.148" v="12913" actId="1076"/>
          <ac:spMkLst>
            <pc:docMk/>
            <pc:sldMk cId="4173942708" sldId="353"/>
            <ac:spMk id="2" creationId="{90CA2666-70EA-9396-8DDA-488C957E5DB0}"/>
          </ac:spMkLst>
        </pc:spChg>
        <pc:spChg chg="add mod">
          <ac:chgData name="Benoit Drouin" userId="9c35c4f616cbc505" providerId="LiveId" clId="{D920FECC-40AF-4617-9A50-CB985850183A}" dt="2026-06-04T14:45:50.147" v="12977" actId="255"/>
          <ac:spMkLst>
            <pc:docMk/>
            <pc:sldMk cId="4173942708" sldId="353"/>
            <ac:spMk id="3" creationId="{7D3FE288-14C3-0E9A-130D-6CF9244C520C}"/>
          </ac:spMkLst>
        </pc:spChg>
        <pc:picChg chg="add mod ord">
          <ac:chgData name="Benoit Drouin" userId="9c35c4f616cbc505" providerId="LiveId" clId="{D920FECC-40AF-4617-9A50-CB985850183A}" dt="2026-06-04T14:44:14.664" v="12911" actId="1076"/>
          <ac:picMkLst>
            <pc:docMk/>
            <pc:sldMk cId="4173942708" sldId="353"/>
            <ac:picMk id="4" creationId="{86E773B4-EEE0-5C8A-0A47-59EFDAF005CF}"/>
          </ac:picMkLst>
        </pc:picChg>
        <pc:picChg chg="add mod">
          <ac:chgData name="Benoit Drouin" userId="9c35c4f616cbc505" providerId="LiveId" clId="{D920FECC-40AF-4617-9A50-CB985850183A}" dt="2026-06-04T14:44:19.304" v="12912" actId="1076"/>
          <ac:picMkLst>
            <pc:docMk/>
            <pc:sldMk cId="4173942708" sldId="353"/>
            <ac:picMk id="6" creationId="{E298BB54-CABB-D59E-EEE2-997EDC05E06F}"/>
          </ac:picMkLst>
        </pc:picChg>
      </pc:sldChg>
      <pc:sldChg chg="addSp modSp new mod modTransition">
        <pc:chgData name="Benoit Drouin" userId="9c35c4f616cbc505" providerId="LiveId" clId="{D920FECC-40AF-4617-9A50-CB985850183A}" dt="2026-06-04T15:09:08.056" v="13061"/>
        <pc:sldMkLst>
          <pc:docMk/>
          <pc:sldMk cId="1275541249" sldId="354"/>
        </pc:sldMkLst>
        <pc:spChg chg="mod">
          <ac:chgData name="Benoit Drouin" userId="9c35c4f616cbc505" providerId="LiveId" clId="{D920FECC-40AF-4617-9A50-CB985850183A}" dt="2026-06-01T16:21:43.664" v="5966" actId="122"/>
          <ac:spMkLst>
            <pc:docMk/>
            <pc:sldMk cId="1275541249" sldId="354"/>
            <ac:spMk id="2" creationId="{43F33BD1-EDF4-27A4-D083-11773202AFD8}"/>
          </ac:spMkLst>
        </pc:spChg>
        <pc:picChg chg="add mod">
          <ac:chgData name="Benoit Drouin" userId="9c35c4f616cbc505" providerId="LiveId" clId="{D920FECC-40AF-4617-9A50-CB985850183A}" dt="2026-06-01T16:21:11.710" v="5963" actId="1076"/>
          <ac:picMkLst>
            <pc:docMk/>
            <pc:sldMk cId="1275541249" sldId="354"/>
            <ac:picMk id="4" creationId="{9209D78A-A16A-2861-1E8C-04273A2426D2}"/>
          </ac:picMkLst>
        </pc:picChg>
      </pc:sldChg>
      <pc:sldChg chg="addSp modSp new mod modTransition">
        <pc:chgData name="Benoit Drouin" userId="9c35c4f616cbc505" providerId="LiveId" clId="{D920FECC-40AF-4617-9A50-CB985850183A}" dt="2026-06-04T15:09:08.056" v="13061"/>
        <pc:sldMkLst>
          <pc:docMk/>
          <pc:sldMk cId="217579479" sldId="355"/>
        </pc:sldMkLst>
        <pc:spChg chg="mod">
          <ac:chgData name="Benoit Drouin" userId="9c35c4f616cbc505" providerId="LiveId" clId="{D920FECC-40AF-4617-9A50-CB985850183A}" dt="2026-06-02T22:12:22.100" v="10212" actId="20577"/>
          <ac:spMkLst>
            <pc:docMk/>
            <pc:sldMk cId="217579479" sldId="355"/>
            <ac:spMk id="2" creationId="{B5C53986-AC25-CCB6-D960-B43B0226AF9C}"/>
          </ac:spMkLst>
        </pc:spChg>
        <pc:picChg chg="add mod">
          <ac:chgData name="Benoit Drouin" userId="9c35c4f616cbc505" providerId="LiveId" clId="{D920FECC-40AF-4617-9A50-CB985850183A}" dt="2026-06-01T16:40:43.342" v="6054" actId="1076"/>
          <ac:picMkLst>
            <pc:docMk/>
            <pc:sldMk cId="217579479" sldId="355"/>
            <ac:picMk id="4" creationId="{C767A1FE-84E4-07A9-E5D2-523FE32CBA70}"/>
          </ac:picMkLst>
        </pc:picChg>
      </pc:sldChg>
      <pc:sldChg chg="addSp modSp new mod modTransition setBg">
        <pc:chgData name="Benoit Drouin" userId="9c35c4f616cbc505" providerId="LiveId" clId="{D920FECC-40AF-4617-9A50-CB985850183A}" dt="2026-06-04T15:09:08.056" v="13061"/>
        <pc:sldMkLst>
          <pc:docMk/>
          <pc:sldMk cId="1747506701" sldId="356"/>
        </pc:sldMkLst>
        <pc:spChg chg="mod">
          <ac:chgData name="Benoit Drouin" userId="9c35c4f616cbc505" providerId="LiveId" clId="{D920FECC-40AF-4617-9A50-CB985850183A}" dt="2026-06-01T17:19:48.751" v="6144" actId="26606"/>
          <ac:spMkLst>
            <pc:docMk/>
            <pc:sldMk cId="1747506701" sldId="356"/>
            <ac:spMk id="2" creationId="{C983B01B-CCED-2A09-6E8A-D2FD90EBDB07}"/>
          </ac:spMkLst>
        </pc:spChg>
        <pc:spChg chg="add">
          <ac:chgData name="Benoit Drouin" userId="9c35c4f616cbc505" providerId="LiveId" clId="{D920FECC-40AF-4617-9A50-CB985850183A}" dt="2026-06-01T17:19:48.751" v="6144" actId="26606"/>
          <ac:spMkLst>
            <pc:docMk/>
            <pc:sldMk cId="1747506701" sldId="356"/>
            <ac:spMk id="9" creationId="{D4771268-CB57-404A-9271-370EB28F6090}"/>
          </ac:spMkLst>
        </pc:spChg>
        <pc:picChg chg="add mod">
          <ac:chgData name="Benoit Drouin" userId="9c35c4f616cbc505" providerId="LiveId" clId="{D920FECC-40AF-4617-9A50-CB985850183A}" dt="2026-06-01T17:19:54.272" v="6145" actId="14100"/>
          <ac:picMkLst>
            <pc:docMk/>
            <pc:sldMk cId="1747506701" sldId="356"/>
            <ac:picMk id="4" creationId="{2D1F8674-3528-D427-D6B5-2054D8E78BAE}"/>
          </ac:picMkLst>
        </pc:picChg>
      </pc:sldChg>
      <pc:sldChg chg="addSp modSp new mod modTransition setBg">
        <pc:chgData name="Benoit Drouin" userId="9c35c4f616cbc505" providerId="LiveId" clId="{D920FECC-40AF-4617-9A50-CB985850183A}" dt="2026-06-04T15:09:08.056" v="13061"/>
        <pc:sldMkLst>
          <pc:docMk/>
          <pc:sldMk cId="3895905491" sldId="357"/>
        </pc:sldMkLst>
        <pc:spChg chg="mod">
          <ac:chgData name="Benoit Drouin" userId="9c35c4f616cbc505" providerId="LiveId" clId="{D920FECC-40AF-4617-9A50-CB985850183A}" dt="2026-06-01T17:21:43.364" v="6195" actId="26606"/>
          <ac:spMkLst>
            <pc:docMk/>
            <pc:sldMk cId="3895905491" sldId="357"/>
            <ac:spMk id="2" creationId="{B7EE7BC4-F76C-023C-7394-D0AF8D11F481}"/>
          </ac:spMkLst>
        </pc:spChg>
        <pc:spChg chg="add">
          <ac:chgData name="Benoit Drouin" userId="9c35c4f616cbc505" providerId="LiveId" clId="{D920FECC-40AF-4617-9A50-CB985850183A}" dt="2026-06-01T17:21:43.364" v="6195" actId="26606"/>
          <ac:spMkLst>
            <pc:docMk/>
            <pc:sldMk cId="3895905491" sldId="357"/>
            <ac:spMk id="9" creationId="{D4771268-CB57-404A-9271-370EB28F6090}"/>
          </ac:spMkLst>
        </pc:spChg>
        <pc:picChg chg="add mod">
          <ac:chgData name="Benoit Drouin" userId="9c35c4f616cbc505" providerId="LiveId" clId="{D920FECC-40AF-4617-9A50-CB985850183A}" dt="2026-06-01T17:21:43.364" v="6195" actId="26606"/>
          <ac:picMkLst>
            <pc:docMk/>
            <pc:sldMk cId="3895905491" sldId="357"/>
            <ac:picMk id="4" creationId="{AC37FC2A-D5B8-F246-4ADC-ADB2D3491623}"/>
          </ac:picMkLst>
        </pc:picChg>
      </pc:sldChg>
      <pc:sldChg chg="addSp delSp modSp new mod modTransition setBg">
        <pc:chgData name="Benoit Drouin" userId="9c35c4f616cbc505" providerId="LiveId" clId="{D920FECC-40AF-4617-9A50-CB985850183A}" dt="2026-06-04T15:09:08.056" v="13061"/>
        <pc:sldMkLst>
          <pc:docMk/>
          <pc:sldMk cId="2883676073" sldId="358"/>
        </pc:sldMkLst>
        <pc:spChg chg="add">
          <ac:chgData name="Benoit Drouin" userId="9c35c4f616cbc505" providerId="LiveId" clId="{D920FECC-40AF-4617-9A50-CB985850183A}" dt="2026-06-01T17:58:24.254" v="6333" actId="26606"/>
          <ac:spMkLst>
            <pc:docMk/>
            <pc:sldMk cId="2883676073" sldId="358"/>
            <ac:spMk id="9" creationId="{AB8C311F-7253-4AED-9701-7FC0708C41C7}"/>
          </ac:spMkLst>
        </pc:spChg>
        <pc:spChg chg="add">
          <ac:chgData name="Benoit Drouin" userId="9c35c4f616cbc505" providerId="LiveId" clId="{D920FECC-40AF-4617-9A50-CB985850183A}" dt="2026-06-01T17:58:24.254" v="6333" actId="26606"/>
          <ac:spMkLst>
            <pc:docMk/>
            <pc:sldMk cId="2883676073" sldId="358"/>
            <ac:spMk id="11" creationId="{E2384209-CB15-4CDF-9D31-C44FD9A3F20D}"/>
          </ac:spMkLst>
        </pc:spChg>
        <pc:spChg chg="add">
          <ac:chgData name="Benoit Drouin" userId="9c35c4f616cbc505" providerId="LiveId" clId="{D920FECC-40AF-4617-9A50-CB985850183A}" dt="2026-06-01T17:58:24.254" v="6333" actId="26606"/>
          <ac:spMkLst>
            <pc:docMk/>
            <pc:sldMk cId="2883676073" sldId="358"/>
            <ac:spMk id="13" creationId="{2633B3B5-CC90-43F0-8714-D31D1F3F0209}"/>
          </ac:spMkLst>
        </pc:spChg>
        <pc:spChg chg="add">
          <ac:chgData name="Benoit Drouin" userId="9c35c4f616cbc505" providerId="LiveId" clId="{D920FECC-40AF-4617-9A50-CB985850183A}" dt="2026-06-01T17:58:24.254" v="6333" actId="26606"/>
          <ac:spMkLst>
            <pc:docMk/>
            <pc:sldMk cId="2883676073" sldId="358"/>
            <ac:spMk id="15" creationId="{A8D57A06-A426-446D-B02C-A2DC6B62E45E}"/>
          </ac:spMkLst>
        </pc:spChg>
        <pc:picChg chg="add mod">
          <ac:chgData name="Benoit Drouin" userId="9c35c4f616cbc505" providerId="LiveId" clId="{D920FECC-40AF-4617-9A50-CB985850183A}" dt="2026-06-01T17:58:24.254" v="6333" actId="26606"/>
          <ac:picMkLst>
            <pc:docMk/>
            <pc:sldMk cId="2883676073" sldId="358"/>
            <ac:picMk id="4" creationId="{64CF9323-4DF7-7498-47A8-97CBE6BF3D45}"/>
          </ac:picMkLst>
        </pc:picChg>
      </pc:sldChg>
      <pc:sldChg chg="addSp modSp new mod modTransition setBg addAnim setClrOvrMap">
        <pc:chgData name="Benoit Drouin" userId="9c35c4f616cbc505" providerId="LiveId" clId="{D920FECC-40AF-4617-9A50-CB985850183A}" dt="2026-06-04T15:09:08.056" v="13061"/>
        <pc:sldMkLst>
          <pc:docMk/>
          <pc:sldMk cId="2390129046" sldId="359"/>
        </pc:sldMkLst>
        <pc:spChg chg="mod">
          <ac:chgData name="Benoit Drouin" userId="9c35c4f616cbc505" providerId="LiveId" clId="{D920FECC-40AF-4617-9A50-CB985850183A}" dt="2026-06-01T17:59:08.840" v="6362" actId="26606"/>
          <ac:spMkLst>
            <pc:docMk/>
            <pc:sldMk cId="2390129046" sldId="359"/>
            <ac:spMk id="2" creationId="{71672364-EBD2-EB1C-E994-1386E3FF25A8}"/>
          </ac:spMkLst>
        </pc:spChg>
        <pc:picChg chg="add mod">
          <ac:chgData name="Benoit Drouin" userId="9c35c4f616cbc505" providerId="LiveId" clId="{D920FECC-40AF-4617-9A50-CB985850183A}" dt="2026-06-01T17:59:08.840" v="6362" actId="26606"/>
          <ac:picMkLst>
            <pc:docMk/>
            <pc:sldMk cId="2390129046" sldId="359"/>
            <ac:picMk id="4" creationId="{CE2C2C37-840A-A9B7-0872-A078B22A1EAC}"/>
          </ac:picMkLst>
        </pc:picChg>
      </pc:sldChg>
      <pc:sldChg chg="addSp modSp new mod modTransition setBg">
        <pc:chgData name="Benoit Drouin" userId="9c35c4f616cbc505" providerId="LiveId" clId="{D920FECC-40AF-4617-9A50-CB985850183A}" dt="2026-06-04T15:09:08.056" v="13061"/>
        <pc:sldMkLst>
          <pc:docMk/>
          <pc:sldMk cId="28333087" sldId="360"/>
        </pc:sldMkLst>
        <pc:spChg chg="mod">
          <ac:chgData name="Benoit Drouin" userId="9c35c4f616cbc505" providerId="LiveId" clId="{D920FECC-40AF-4617-9A50-CB985850183A}" dt="2026-06-03T01:05:04.213" v="11708" actId="20577"/>
          <ac:spMkLst>
            <pc:docMk/>
            <pc:sldMk cId="28333087" sldId="360"/>
            <ac:spMk id="2" creationId="{835A4C89-2FC4-79EF-9BD7-D1B76343D037}"/>
          </ac:spMkLst>
        </pc:spChg>
        <pc:spChg chg="add">
          <ac:chgData name="Benoit Drouin" userId="9c35c4f616cbc505" providerId="LiveId" clId="{D920FECC-40AF-4617-9A50-CB985850183A}" dt="2026-06-01T20:14:38.454" v="6699" actId="26606"/>
          <ac:spMkLst>
            <pc:docMk/>
            <pc:sldMk cId="28333087" sldId="360"/>
            <ac:spMk id="9" creationId="{9C867835-A917-4A2B-8424-3AFAF7436395}"/>
          </ac:spMkLst>
        </pc:spChg>
        <pc:spChg chg="add">
          <ac:chgData name="Benoit Drouin" userId="9c35c4f616cbc505" providerId="LiveId" clId="{D920FECC-40AF-4617-9A50-CB985850183A}" dt="2026-06-01T20:14:38.454" v="6699" actId="26606"/>
          <ac:spMkLst>
            <pc:docMk/>
            <pc:sldMk cId="28333087" sldId="360"/>
            <ac:spMk id="11" creationId="{EED8D03E-F375-4E67-B932-FF9B007BB420}"/>
          </ac:spMkLst>
        </pc:spChg>
        <pc:picChg chg="add mod">
          <ac:chgData name="Benoit Drouin" userId="9c35c4f616cbc505" providerId="LiveId" clId="{D920FECC-40AF-4617-9A50-CB985850183A}" dt="2026-06-01T20:14:38.454" v="6699" actId="26606"/>
          <ac:picMkLst>
            <pc:docMk/>
            <pc:sldMk cId="28333087" sldId="360"/>
            <ac:picMk id="4" creationId="{AB734576-4086-7D80-2464-64A1A96C4761}"/>
          </ac:picMkLst>
        </pc:picChg>
      </pc:sldChg>
      <pc:sldChg chg="addSp modSp new mod modTransition setBg addAnim">
        <pc:chgData name="Benoit Drouin" userId="9c35c4f616cbc505" providerId="LiveId" clId="{D920FECC-40AF-4617-9A50-CB985850183A}" dt="2026-06-04T15:09:08.056" v="13061"/>
        <pc:sldMkLst>
          <pc:docMk/>
          <pc:sldMk cId="2486667757" sldId="361"/>
        </pc:sldMkLst>
        <pc:spChg chg="mod ord">
          <ac:chgData name="Benoit Drouin" userId="9c35c4f616cbc505" providerId="LiveId" clId="{D920FECC-40AF-4617-9A50-CB985850183A}" dt="2026-06-01T18:28:51.425" v="6684" actId="26606"/>
          <ac:spMkLst>
            <pc:docMk/>
            <pc:sldMk cId="2486667757" sldId="361"/>
            <ac:spMk id="2" creationId="{87035D0E-E59A-2B6E-DF9F-563957F90428}"/>
          </ac:spMkLst>
        </pc:spChg>
        <pc:spChg chg="add">
          <ac:chgData name="Benoit Drouin" userId="9c35c4f616cbc505" providerId="LiveId" clId="{D920FECC-40AF-4617-9A50-CB985850183A}" dt="2026-06-01T18:28:51.425" v="6684" actId="26606"/>
          <ac:spMkLst>
            <pc:docMk/>
            <pc:sldMk cId="2486667757" sldId="361"/>
            <ac:spMk id="9" creationId="{9203DE33-2CD4-4CA8-9AF3-37C3B65133B0}"/>
          </ac:spMkLst>
        </pc:spChg>
        <pc:spChg chg="add">
          <ac:chgData name="Benoit Drouin" userId="9c35c4f616cbc505" providerId="LiveId" clId="{D920FECC-40AF-4617-9A50-CB985850183A}" dt="2026-06-01T18:28:51.425" v="6684" actId="26606"/>
          <ac:spMkLst>
            <pc:docMk/>
            <pc:sldMk cId="2486667757" sldId="361"/>
            <ac:spMk id="11" creationId="{0AF57B88-1D4C-41FA-A761-EC1DD10C35CB}"/>
          </ac:spMkLst>
        </pc:spChg>
        <pc:spChg chg="add">
          <ac:chgData name="Benoit Drouin" userId="9c35c4f616cbc505" providerId="LiveId" clId="{D920FECC-40AF-4617-9A50-CB985850183A}" dt="2026-06-01T18:28:51.425" v="6684" actId="26606"/>
          <ac:spMkLst>
            <pc:docMk/>
            <pc:sldMk cId="2486667757" sldId="361"/>
            <ac:spMk id="13" creationId="{D2548F45-5164-4ABB-8212-7F293FDED8D4}"/>
          </ac:spMkLst>
        </pc:spChg>
        <pc:spChg chg="add">
          <ac:chgData name="Benoit Drouin" userId="9c35c4f616cbc505" providerId="LiveId" clId="{D920FECC-40AF-4617-9A50-CB985850183A}" dt="2026-06-01T18:28:51.425" v="6684" actId="26606"/>
          <ac:spMkLst>
            <pc:docMk/>
            <pc:sldMk cId="2486667757" sldId="361"/>
            <ac:spMk id="15" creationId="{5E81CCFB-7BEF-4186-86FB-D09450B4D02D}"/>
          </ac:spMkLst>
        </pc:spChg>
        <pc:picChg chg="add mod">
          <ac:chgData name="Benoit Drouin" userId="9c35c4f616cbc505" providerId="LiveId" clId="{D920FECC-40AF-4617-9A50-CB985850183A}" dt="2026-06-01T18:28:51.425" v="6684" actId="26606"/>
          <ac:picMkLst>
            <pc:docMk/>
            <pc:sldMk cId="2486667757" sldId="361"/>
            <ac:picMk id="4" creationId="{2ED769E5-2F24-0949-ACEF-3724135CCE29}"/>
          </ac:picMkLst>
        </pc:picChg>
      </pc:sldChg>
      <pc:sldChg chg="addSp modSp new del mod modTransition setBg">
        <pc:chgData name="Benoit Drouin" userId="9c35c4f616cbc505" providerId="LiveId" clId="{D920FECC-40AF-4617-9A50-CB985850183A}" dt="2026-06-03T00:05:01.800" v="10783" actId="2696"/>
        <pc:sldMkLst>
          <pc:docMk/>
          <pc:sldMk cId="1740244374" sldId="362"/>
        </pc:sldMkLst>
      </pc:sldChg>
      <pc:sldChg chg="addSp delSp modSp new mod modTransition setBg">
        <pc:chgData name="Benoit Drouin" userId="9c35c4f616cbc505" providerId="LiveId" clId="{D920FECC-40AF-4617-9A50-CB985850183A}" dt="2026-06-04T15:09:08.056" v="13061"/>
        <pc:sldMkLst>
          <pc:docMk/>
          <pc:sldMk cId="2561176104" sldId="363"/>
        </pc:sldMkLst>
        <pc:spChg chg="mod">
          <ac:chgData name="Benoit Drouin" userId="9c35c4f616cbc505" providerId="LiveId" clId="{D920FECC-40AF-4617-9A50-CB985850183A}" dt="2026-06-03T17:00:56.895" v="12796" actId="122"/>
          <ac:spMkLst>
            <pc:docMk/>
            <pc:sldMk cId="2561176104" sldId="363"/>
            <ac:spMk id="2" creationId="{734B2E0F-3678-1CA9-63C9-FEFF4A7CA176}"/>
          </ac:spMkLst>
        </pc:spChg>
        <pc:spChg chg="add">
          <ac:chgData name="Benoit Drouin" userId="9c35c4f616cbc505" providerId="LiveId" clId="{D920FECC-40AF-4617-9A50-CB985850183A}" dt="2026-06-01T20:34:10.550" v="6812" actId="26606"/>
          <ac:spMkLst>
            <pc:docMk/>
            <pc:sldMk cId="2561176104" sldId="363"/>
            <ac:spMk id="16" creationId="{D4771268-CB57-404A-9271-370EB28F6090}"/>
          </ac:spMkLst>
        </pc:spChg>
        <pc:picChg chg="add mod">
          <ac:chgData name="Benoit Drouin" userId="9c35c4f616cbc505" providerId="LiveId" clId="{D920FECC-40AF-4617-9A50-CB985850183A}" dt="2026-06-01T20:34:10.550" v="6812" actId="26606"/>
          <ac:picMkLst>
            <pc:docMk/>
            <pc:sldMk cId="2561176104" sldId="363"/>
            <ac:picMk id="4" creationId="{73D0A8F3-F21F-F6A4-A907-89CCD7CA50BF}"/>
          </ac:picMkLst>
        </pc:picChg>
      </pc:sldChg>
      <pc:sldChg chg="addSp modSp new mod modTransition setBg addAnim">
        <pc:chgData name="Benoit Drouin" userId="9c35c4f616cbc505" providerId="LiveId" clId="{D920FECC-40AF-4617-9A50-CB985850183A}" dt="2026-06-04T15:09:08.056" v="13061"/>
        <pc:sldMkLst>
          <pc:docMk/>
          <pc:sldMk cId="2495322004" sldId="364"/>
        </pc:sldMkLst>
        <pc:spChg chg="mod ord">
          <ac:chgData name="Benoit Drouin" userId="9c35c4f616cbc505" providerId="LiveId" clId="{D920FECC-40AF-4617-9A50-CB985850183A}" dt="2026-06-01T20:39:29.024" v="6847" actId="26606"/>
          <ac:spMkLst>
            <pc:docMk/>
            <pc:sldMk cId="2495322004" sldId="364"/>
            <ac:spMk id="2" creationId="{24591EAA-BF2B-E424-B714-0437A7B7A441}"/>
          </ac:spMkLst>
        </pc:spChg>
        <pc:spChg chg="add">
          <ac:chgData name="Benoit Drouin" userId="9c35c4f616cbc505" providerId="LiveId" clId="{D920FECC-40AF-4617-9A50-CB985850183A}" dt="2026-06-01T20:39:29.024" v="6847" actId="26606"/>
          <ac:spMkLst>
            <pc:docMk/>
            <pc:sldMk cId="2495322004" sldId="364"/>
            <ac:spMk id="11" creationId="{FFCDD23B-75C8-427B-BD08-53C8156CD7CD}"/>
          </ac:spMkLst>
        </pc:spChg>
        <pc:spChg chg="add">
          <ac:chgData name="Benoit Drouin" userId="9c35c4f616cbc505" providerId="LiveId" clId="{D920FECC-40AF-4617-9A50-CB985850183A}" dt="2026-06-01T20:39:29.024" v="6847" actId="26606"/>
          <ac:spMkLst>
            <pc:docMk/>
            <pc:sldMk cId="2495322004" sldId="364"/>
            <ac:spMk id="13" creationId="{AFFC87AC-C919-4FE5-BAC3-39509E001152}"/>
          </ac:spMkLst>
        </pc:spChg>
        <pc:spChg chg="add">
          <ac:chgData name="Benoit Drouin" userId="9c35c4f616cbc505" providerId="LiveId" clId="{D920FECC-40AF-4617-9A50-CB985850183A}" dt="2026-06-01T20:39:29.024" v="6847" actId="26606"/>
          <ac:spMkLst>
            <pc:docMk/>
            <pc:sldMk cId="2495322004" sldId="364"/>
            <ac:spMk id="15" creationId="{AB5E08C4-8CDD-4623-A5B8-E998C6DEE3B7}"/>
          </ac:spMkLst>
        </pc:spChg>
        <pc:spChg chg="add">
          <ac:chgData name="Benoit Drouin" userId="9c35c4f616cbc505" providerId="LiveId" clId="{D920FECC-40AF-4617-9A50-CB985850183A}" dt="2026-06-01T20:39:29.024" v="6847" actId="26606"/>
          <ac:spMkLst>
            <pc:docMk/>
            <pc:sldMk cId="2495322004" sldId="364"/>
            <ac:spMk id="17" creationId="{15F33878-D502-4FFA-8ACE-F2AECDB2A23F}"/>
          </ac:spMkLst>
        </pc:spChg>
        <pc:picChg chg="add mod">
          <ac:chgData name="Benoit Drouin" userId="9c35c4f616cbc505" providerId="LiveId" clId="{D920FECC-40AF-4617-9A50-CB985850183A}" dt="2026-06-01T20:39:29.024" v="6847" actId="26606"/>
          <ac:picMkLst>
            <pc:docMk/>
            <pc:sldMk cId="2495322004" sldId="364"/>
            <ac:picMk id="4" creationId="{788FEC44-F03D-FF6C-06AC-4E015DA35B14}"/>
          </ac:picMkLst>
        </pc:picChg>
        <pc:picChg chg="add mod">
          <ac:chgData name="Benoit Drouin" userId="9c35c4f616cbc505" providerId="LiveId" clId="{D920FECC-40AF-4617-9A50-CB985850183A}" dt="2026-06-01T20:39:29.024" v="6847" actId="26606"/>
          <ac:picMkLst>
            <pc:docMk/>
            <pc:sldMk cId="2495322004" sldId="364"/>
            <ac:picMk id="6" creationId="{1AAC02E3-BE1C-C00F-7803-0EFB346DF056}"/>
          </ac:picMkLst>
        </pc:picChg>
      </pc:sldChg>
      <pc:sldChg chg="addSp modSp new mod modTransition setBg">
        <pc:chgData name="Benoit Drouin" userId="9c35c4f616cbc505" providerId="LiveId" clId="{D920FECC-40AF-4617-9A50-CB985850183A}" dt="2026-06-04T15:09:08.056" v="13061"/>
        <pc:sldMkLst>
          <pc:docMk/>
          <pc:sldMk cId="3412806177" sldId="365"/>
        </pc:sldMkLst>
        <pc:spChg chg="mod">
          <ac:chgData name="Benoit Drouin" userId="9c35c4f616cbc505" providerId="LiveId" clId="{D920FECC-40AF-4617-9A50-CB985850183A}" dt="2026-06-01T20:46:53.227" v="6971" actId="26606"/>
          <ac:spMkLst>
            <pc:docMk/>
            <pc:sldMk cId="3412806177" sldId="365"/>
            <ac:spMk id="2" creationId="{210E413A-8935-B83D-DB25-42410F19E1A4}"/>
          </ac:spMkLst>
        </pc:spChg>
        <pc:spChg chg="add">
          <ac:chgData name="Benoit Drouin" userId="9c35c4f616cbc505" providerId="LiveId" clId="{D920FECC-40AF-4617-9A50-CB985850183A}" dt="2026-06-01T20:46:53.227" v="6971" actId="26606"/>
          <ac:spMkLst>
            <pc:docMk/>
            <pc:sldMk cId="3412806177" sldId="365"/>
            <ac:spMk id="9" creationId="{A8384FB5-9ADC-4DDC-881B-597D56F5B15D}"/>
          </ac:spMkLst>
        </pc:spChg>
        <pc:spChg chg="add">
          <ac:chgData name="Benoit Drouin" userId="9c35c4f616cbc505" providerId="LiveId" clId="{D920FECC-40AF-4617-9A50-CB985850183A}" dt="2026-06-01T20:46:53.227" v="6971" actId="26606"/>
          <ac:spMkLst>
            <pc:docMk/>
            <pc:sldMk cId="3412806177" sldId="365"/>
            <ac:spMk id="11" creationId="{1199E1B1-A8C0-4FE8-A5A8-1CB41D69F857}"/>
          </ac:spMkLst>
        </pc:spChg>
        <pc:spChg chg="add">
          <ac:chgData name="Benoit Drouin" userId="9c35c4f616cbc505" providerId="LiveId" clId="{D920FECC-40AF-4617-9A50-CB985850183A}" dt="2026-06-01T20:46:53.227" v="6971" actId="26606"/>
          <ac:spMkLst>
            <pc:docMk/>
            <pc:sldMk cId="3412806177" sldId="365"/>
            <ac:spMk id="13" creationId="{84A8DE83-DE75-4B41-9DB4-A7EC0B0DEC0B}"/>
          </ac:spMkLst>
        </pc:spChg>
        <pc:spChg chg="add">
          <ac:chgData name="Benoit Drouin" userId="9c35c4f616cbc505" providerId="LiveId" clId="{D920FECC-40AF-4617-9A50-CB985850183A}" dt="2026-06-01T20:46:53.227" v="6971" actId="26606"/>
          <ac:spMkLst>
            <pc:docMk/>
            <pc:sldMk cId="3412806177" sldId="365"/>
            <ac:spMk id="15" creationId="{A7009A0A-BEF5-4EAC-AF15-E4F9F002E239}"/>
          </ac:spMkLst>
        </pc:spChg>
        <pc:picChg chg="add mod">
          <ac:chgData name="Benoit Drouin" userId="9c35c4f616cbc505" providerId="LiveId" clId="{D920FECC-40AF-4617-9A50-CB985850183A}" dt="2026-06-01T20:46:53.227" v="6971" actId="26606"/>
          <ac:picMkLst>
            <pc:docMk/>
            <pc:sldMk cId="3412806177" sldId="365"/>
            <ac:picMk id="4" creationId="{5952BCB2-9AB7-3327-88AC-639126669AF6}"/>
          </ac:picMkLst>
        </pc:picChg>
      </pc:sldChg>
      <pc:sldChg chg="addSp modSp new mod modTransition setBg addAnim setClrOvrMap">
        <pc:chgData name="Benoit Drouin" userId="9c35c4f616cbc505" providerId="LiveId" clId="{D920FECC-40AF-4617-9A50-CB985850183A}" dt="2026-06-04T15:09:08.056" v="13061"/>
        <pc:sldMkLst>
          <pc:docMk/>
          <pc:sldMk cId="1449818911" sldId="366"/>
        </pc:sldMkLst>
        <pc:spChg chg="mod">
          <ac:chgData name="Benoit Drouin" userId="9c35c4f616cbc505" providerId="LiveId" clId="{D920FECC-40AF-4617-9A50-CB985850183A}" dt="2026-06-03T01:05:37.761" v="11709" actId="313"/>
          <ac:spMkLst>
            <pc:docMk/>
            <pc:sldMk cId="1449818911" sldId="366"/>
            <ac:spMk id="2" creationId="{771CEBEF-C26A-DFFB-78DC-BFC7AB60B079}"/>
          </ac:spMkLst>
        </pc:spChg>
        <pc:picChg chg="add mod">
          <ac:chgData name="Benoit Drouin" userId="9c35c4f616cbc505" providerId="LiveId" clId="{D920FECC-40AF-4617-9A50-CB985850183A}" dt="2026-06-01T20:47:46.960" v="6994" actId="26606"/>
          <ac:picMkLst>
            <pc:docMk/>
            <pc:sldMk cId="1449818911" sldId="366"/>
            <ac:picMk id="4" creationId="{46DD17CD-79D2-BE89-BC82-22678A560D07}"/>
          </ac:picMkLst>
        </pc:picChg>
      </pc:sldChg>
      <pc:sldChg chg="addSp modSp new mod modTransition setBg addAnim setClrOvrMap">
        <pc:chgData name="Benoit Drouin" userId="9c35c4f616cbc505" providerId="LiveId" clId="{D920FECC-40AF-4617-9A50-CB985850183A}" dt="2026-06-04T15:09:08.056" v="13061"/>
        <pc:sldMkLst>
          <pc:docMk/>
          <pc:sldMk cId="460806603" sldId="367"/>
        </pc:sldMkLst>
        <pc:spChg chg="mod">
          <ac:chgData name="Benoit Drouin" userId="9c35c4f616cbc505" providerId="LiveId" clId="{D920FECC-40AF-4617-9A50-CB985850183A}" dt="2026-06-03T17:04:03.630" v="12910" actId="20577"/>
          <ac:spMkLst>
            <pc:docMk/>
            <pc:sldMk cId="460806603" sldId="367"/>
            <ac:spMk id="2" creationId="{539C105E-2391-232F-B653-84A58F3C30E5}"/>
          </ac:spMkLst>
        </pc:spChg>
        <pc:picChg chg="add mod">
          <ac:chgData name="Benoit Drouin" userId="9c35c4f616cbc505" providerId="LiveId" clId="{D920FECC-40AF-4617-9A50-CB985850183A}" dt="2026-06-01T20:51:08.097" v="7036" actId="26606"/>
          <ac:picMkLst>
            <pc:docMk/>
            <pc:sldMk cId="460806603" sldId="367"/>
            <ac:picMk id="4" creationId="{0E0B9E0F-8BE0-5D92-3277-E26D4896EE0A}"/>
          </ac:picMkLst>
        </pc:picChg>
      </pc:sldChg>
      <pc:sldChg chg="addSp modSp new mod modTransition setBg setClrOvrMap">
        <pc:chgData name="Benoit Drouin" userId="9c35c4f616cbc505" providerId="LiveId" clId="{D920FECC-40AF-4617-9A50-CB985850183A}" dt="2026-06-04T15:09:08.056" v="13061"/>
        <pc:sldMkLst>
          <pc:docMk/>
          <pc:sldMk cId="1497575742" sldId="368"/>
        </pc:sldMkLst>
        <pc:spChg chg="mod">
          <ac:chgData name="Benoit Drouin" userId="9c35c4f616cbc505" providerId="LiveId" clId="{D920FECC-40AF-4617-9A50-CB985850183A}" dt="2026-06-03T01:07:42.529" v="11838" actId="20577"/>
          <ac:spMkLst>
            <pc:docMk/>
            <pc:sldMk cId="1497575742" sldId="368"/>
            <ac:spMk id="2" creationId="{C0FCB3B3-A114-8F94-1C9E-AB4ED4BA941F}"/>
          </ac:spMkLst>
        </pc:spChg>
        <pc:picChg chg="add mod">
          <ac:chgData name="Benoit Drouin" userId="9c35c4f616cbc505" providerId="LiveId" clId="{D920FECC-40AF-4617-9A50-CB985850183A}" dt="2026-06-01T20:52:54.741" v="7041" actId="26606"/>
          <ac:picMkLst>
            <pc:docMk/>
            <pc:sldMk cId="1497575742" sldId="368"/>
            <ac:picMk id="4" creationId="{4B41F5F1-833F-2122-E68D-C38522E86A68}"/>
          </ac:picMkLst>
        </pc:picChg>
      </pc:sldChg>
      <pc:sldChg chg="addSp delSp modSp new mod ord modTransition setBg addAnim delAnim setClrOvrMap">
        <pc:chgData name="Benoit Drouin" userId="9c35c4f616cbc505" providerId="LiveId" clId="{D920FECC-40AF-4617-9A50-CB985850183A}" dt="2026-06-04T15:09:08.056" v="13061"/>
        <pc:sldMkLst>
          <pc:docMk/>
          <pc:sldMk cId="314017424" sldId="369"/>
        </pc:sldMkLst>
        <pc:spChg chg="mod ord">
          <ac:chgData name="Benoit Drouin" userId="9c35c4f616cbc505" providerId="LiveId" clId="{D920FECC-40AF-4617-9A50-CB985850183A}" dt="2026-06-01T20:58:13.470" v="7139" actId="26606"/>
          <ac:spMkLst>
            <pc:docMk/>
            <pc:sldMk cId="314017424" sldId="369"/>
            <ac:spMk id="2" creationId="{8152B998-8A72-2B27-4429-27883E6E8784}"/>
          </ac:spMkLst>
        </pc:spChg>
        <pc:picChg chg="add mod">
          <ac:chgData name="Benoit Drouin" userId="9c35c4f616cbc505" providerId="LiveId" clId="{D920FECC-40AF-4617-9A50-CB985850183A}" dt="2026-06-01T20:58:13.470" v="7139" actId="26606"/>
          <ac:picMkLst>
            <pc:docMk/>
            <pc:sldMk cId="314017424" sldId="369"/>
            <ac:picMk id="4" creationId="{43D162BF-324B-1C9D-40A6-EEB57F6143EA}"/>
          </ac:picMkLst>
        </pc:picChg>
      </pc:sldChg>
      <pc:sldChg chg="addSp modSp new mod ord modTransition setBg addAnim">
        <pc:chgData name="Benoit Drouin" userId="9c35c4f616cbc505" providerId="LiveId" clId="{D920FECC-40AF-4617-9A50-CB985850183A}" dt="2026-06-04T15:09:08.056" v="13061"/>
        <pc:sldMkLst>
          <pc:docMk/>
          <pc:sldMk cId="2527049058" sldId="370"/>
        </pc:sldMkLst>
        <pc:spChg chg="mod">
          <ac:chgData name="Benoit Drouin" userId="9c35c4f616cbc505" providerId="LiveId" clId="{D920FECC-40AF-4617-9A50-CB985850183A}" dt="2026-06-03T17:02:23.379" v="12875" actId="1076"/>
          <ac:spMkLst>
            <pc:docMk/>
            <pc:sldMk cId="2527049058" sldId="370"/>
            <ac:spMk id="2" creationId="{FE7B6EA3-14CF-E682-F974-91F631081047}"/>
          </ac:spMkLst>
        </pc:spChg>
        <pc:spChg chg="add">
          <ac:chgData name="Benoit Drouin" userId="9c35c4f616cbc505" providerId="LiveId" clId="{D920FECC-40AF-4617-9A50-CB985850183A}" dt="2026-06-01T21:02:38.794" v="7158" actId="26606"/>
          <ac:spMkLst>
            <pc:docMk/>
            <pc:sldMk cId="2527049058" sldId="370"/>
            <ac:spMk id="11" creationId="{FA69AAE0-49D5-4C8B-8BA2-55898C00E05E}"/>
          </ac:spMkLst>
        </pc:spChg>
        <pc:picChg chg="add mod">
          <ac:chgData name="Benoit Drouin" userId="9c35c4f616cbc505" providerId="LiveId" clId="{D920FECC-40AF-4617-9A50-CB985850183A}" dt="2026-06-01T21:02:38.794" v="7158" actId="26606"/>
          <ac:picMkLst>
            <pc:docMk/>
            <pc:sldMk cId="2527049058" sldId="370"/>
            <ac:picMk id="4" creationId="{D1F862A0-1CFF-1F86-77AA-1E1CBE4594B8}"/>
          </ac:picMkLst>
        </pc:picChg>
        <pc:picChg chg="add mod ord">
          <ac:chgData name="Benoit Drouin" userId="9c35c4f616cbc505" providerId="LiveId" clId="{D920FECC-40AF-4617-9A50-CB985850183A}" dt="2026-06-01T21:02:38.794" v="7158" actId="26606"/>
          <ac:picMkLst>
            <pc:docMk/>
            <pc:sldMk cId="2527049058" sldId="370"/>
            <ac:picMk id="6" creationId="{B5C866F5-90D9-A56B-CE0F-C48428200F40}"/>
          </ac:picMkLst>
        </pc:picChg>
      </pc:sldChg>
      <pc:sldChg chg="addSp modSp new mod modTransition setBg addAnim">
        <pc:chgData name="Benoit Drouin" userId="9c35c4f616cbc505" providerId="LiveId" clId="{D920FECC-40AF-4617-9A50-CB985850183A}" dt="2026-06-04T15:09:08.056" v="13061"/>
        <pc:sldMkLst>
          <pc:docMk/>
          <pc:sldMk cId="3410605112" sldId="371"/>
        </pc:sldMkLst>
        <pc:spChg chg="mod ord">
          <ac:chgData name="Benoit Drouin" userId="9c35c4f616cbc505" providerId="LiveId" clId="{D920FECC-40AF-4617-9A50-CB985850183A}" dt="2026-06-01T21:14:20.628" v="7327" actId="26606"/>
          <ac:spMkLst>
            <pc:docMk/>
            <pc:sldMk cId="3410605112" sldId="371"/>
            <ac:spMk id="2" creationId="{C3DFC84F-F1B4-3403-D01B-248EC2348424}"/>
          </ac:spMkLst>
        </pc:spChg>
        <pc:spChg chg="add">
          <ac:chgData name="Benoit Drouin" userId="9c35c4f616cbc505" providerId="LiveId" clId="{D920FECC-40AF-4617-9A50-CB985850183A}" dt="2026-06-01T21:14:20.628" v="7327" actId="26606"/>
          <ac:spMkLst>
            <pc:docMk/>
            <pc:sldMk cId="3410605112" sldId="371"/>
            <ac:spMk id="9" creationId="{9203DE33-2CD4-4CA8-9AF3-37C3B65133B0}"/>
          </ac:spMkLst>
        </pc:spChg>
        <pc:spChg chg="add">
          <ac:chgData name="Benoit Drouin" userId="9c35c4f616cbc505" providerId="LiveId" clId="{D920FECC-40AF-4617-9A50-CB985850183A}" dt="2026-06-01T21:14:20.628" v="7327" actId="26606"/>
          <ac:spMkLst>
            <pc:docMk/>
            <pc:sldMk cId="3410605112" sldId="371"/>
            <ac:spMk id="11" creationId="{0AF57B88-1D4C-41FA-A761-EC1DD10C35CB}"/>
          </ac:spMkLst>
        </pc:spChg>
        <pc:spChg chg="add">
          <ac:chgData name="Benoit Drouin" userId="9c35c4f616cbc505" providerId="LiveId" clId="{D920FECC-40AF-4617-9A50-CB985850183A}" dt="2026-06-01T21:14:20.628" v="7327" actId="26606"/>
          <ac:spMkLst>
            <pc:docMk/>
            <pc:sldMk cId="3410605112" sldId="371"/>
            <ac:spMk id="13" creationId="{D2548F45-5164-4ABB-8212-7F293FDED8D4}"/>
          </ac:spMkLst>
        </pc:spChg>
        <pc:spChg chg="add">
          <ac:chgData name="Benoit Drouin" userId="9c35c4f616cbc505" providerId="LiveId" clId="{D920FECC-40AF-4617-9A50-CB985850183A}" dt="2026-06-01T21:14:20.628" v="7327" actId="26606"/>
          <ac:spMkLst>
            <pc:docMk/>
            <pc:sldMk cId="3410605112" sldId="371"/>
            <ac:spMk id="15" creationId="{5E81CCFB-7BEF-4186-86FB-D09450B4D02D}"/>
          </ac:spMkLst>
        </pc:spChg>
        <pc:picChg chg="add mod">
          <ac:chgData name="Benoit Drouin" userId="9c35c4f616cbc505" providerId="LiveId" clId="{D920FECC-40AF-4617-9A50-CB985850183A}" dt="2026-06-01T21:14:20.628" v="7327" actId="26606"/>
          <ac:picMkLst>
            <pc:docMk/>
            <pc:sldMk cId="3410605112" sldId="371"/>
            <ac:picMk id="4" creationId="{AFBDE80B-3935-4866-F69F-4D9199E5B49C}"/>
          </ac:picMkLst>
        </pc:picChg>
      </pc:sldChg>
      <pc:sldChg chg="addSp modSp new mod modTransition setBg addAnim setClrOvrMap">
        <pc:chgData name="Benoit Drouin" userId="9c35c4f616cbc505" providerId="LiveId" clId="{D920FECC-40AF-4617-9A50-CB985850183A}" dt="2026-06-04T15:09:08.056" v="13061"/>
        <pc:sldMkLst>
          <pc:docMk/>
          <pc:sldMk cId="298357538" sldId="372"/>
        </pc:sldMkLst>
        <pc:spChg chg="mod">
          <ac:chgData name="Benoit Drouin" userId="9c35c4f616cbc505" providerId="LiveId" clId="{D920FECC-40AF-4617-9A50-CB985850183A}" dt="2026-06-01T21:16:43.948" v="7391" actId="26606"/>
          <ac:spMkLst>
            <pc:docMk/>
            <pc:sldMk cId="298357538" sldId="372"/>
            <ac:spMk id="2" creationId="{9FE36F6C-5BE4-6BA4-EA5D-2DE527024E0C}"/>
          </ac:spMkLst>
        </pc:spChg>
        <pc:picChg chg="add mod">
          <ac:chgData name="Benoit Drouin" userId="9c35c4f616cbc505" providerId="LiveId" clId="{D920FECC-40AF-4617-9A50-CB985850183A}" dt="2026-06-01T21:16:43.948" v="7391" actId="26606"/>
          <ac:picMkLst>
            <pc:docMk/>
            <pc:sldMk cId="298357538" sldId="372"/>
            <ac:picMk id="4" creationId="{4278304E-0C29-E886-C180-370FD453920D}"/>
          </ac:picMkLst>
        </pc:picChg>
      </pc:sldChg>
      <pc:sldChg chg="addSp modSp new mod ord modTransition setBg">
        <pc:chgData name="Benoit Drouin" userId="9c35c4f616cbc505" providerId="LiveId" clId="{D920FECC-40AF-4617-9A50-CB985850183A}" dt="2026-06-04T15:09:08.056" v="13061"/>
        <pc:sldMkLst>
          <pc:docMk/>
          <pc:sldMk cId="1493357737" sldId="373"/>
        </pc:sldMkLst>
        <pc:spChg chg="mod">
          <ac:chgData name="Benoit Drouin" userId="9c35c4f616cbc505" providerId="LiveId" clId="{D920FECC-40AF-4617-9A50-CB985850183A}" dt="2026-06-02T14:20:45.781" v="8183" actId="26606"/>
          <ac:spMkLst>
            <pc:docMk/>
            <pc:sldMk cId="1493357737" sldId="373"/>
            <ac:spMk id="2" creationId="{D7F6092A-5F1D-6A8F-BC62-EFEA7F697059}"/>
          </ac:spMkLst>
        </pc:spChg>
        <pc:spChg chg="add">
          <ac:chgData name="Benoit Drouin" userId="9c35c4f616cbc505" providerId="LiveId" clId="{D920FECC-40AF-4617-9A50-CB985850183A}" dt="2026-06-02T14:20:45.781" v="8183" actId="26606"/>
          <ac:spMkLst>
            <pc:docMk/>
            <pc:sldMk cId="1493357737" sldId="373"/>
            <ac:spMk id="9" creationId="{A4AC5506-6312-4701-8D3C-40187889A947}"/>
          </ac:spMkLst>
        </pc:spChg>
        <pc:picChg chg="add mod">
          <ac:chgData name="Benoit Drouin" userId="9c35c4f616cbc505" providerId="LiveId" clId="{D920FECC-40AF-4617-9A50-CB985850183A}" dt="2026-06-02T14:20:45.781" v="8183" actId="26606"/>
          <ac:picMkLst>
            <pc:docMk/>
            <pc:sldMk cId="1493357737" sldId="373"/>
            <ac:picMk id="4" creationId="{0CC8D77A-E55E-2788-430C-2B1134912604}"/>
          </ac:picMkLst>
        </pc:picChg>
      </pc:sldChg>
      <pc:sldChg chg="addSp delSp modSp new mod modTransition setBg">
        <pc:chgData name="Benoit Drouin" userId="9c35c4f616cbc505" providerId="LiveId" clId="{D920FECC-40AF-4617-9A50-CB985850183A}" dt="2026-06-04T15:09:08.056" v="13061"/>
        <pc:sldMkLst>
          <pc:docMk/>
          <pc:sldMk cId="676017093" sldId="374"/>
        </pc:sldMkLst>
        <pc:spChg chg="mod">
          <ac:chgData name="Benoit Drouin" userId="9c35c4f616cbc505" providerId="LiveId" clId="{D920FECC-40AF-4617-9A50-CB985850183A}" dt="2026-06-03T01:09:09.390" v="11841" actId="255"/>
          <ac:spMkLst>
            <pc:docMk/>
            <pc:sldMk cId="676017093" sldId="374"/>
            <ac:spMk id="2" creationId="{B346639C-C23E-5B57-D950-92D5C0C03D54}"/>
          </ac:spMkLst>
        </pc:spChg>
        <pc:spChg chg="add del">
          <ac:chgData name="Benoit Drouin" userId="9c35c4f616cbc505" providerId="LiveId" clId="{D920FECC-40AF-4617-9A50-CB985850183A}" dt="2026-06-03T01:08:48.327" v="11839" actId="26606"/>
          <ac:spMkLst>
            <pc:docMk/>
            <pc:sldMk cId="676017093" sldId="374"/>
            <ac:spMk id="9" creationId="{B7BD7FCF-A254-4A97-A15C-319B67622677}"/>
          </ac:spMkLst>
        </pc:spChg>
        <pc:spChg chg="add del">
          <ac:chgData name="Benoit Drouin" userId="9c35c4f616cbc505" providerId="LiveId" clId="{D920FECC-40AF-4617-9A50-CB985850183A}" dt="2026-06-03T01:08:48.327" v="11839" actId="26606"/>
          <ac:spMkLst>
            <pc:docMk/>
            <pc:sldMk cId="676017093" sldId="374"/>
            <ac:spMk id="11" creationId="{52FFAF72-6204-4676-9C6F-9A4CC4D91805}"/>
          </ac:spMkLst>
        </pc:spChg>
        <pc:spChg chg="add">
          <ac:chgData name="Benoit Drouin" userId="9c35c4f616cbc505" providerId="LiveId" clId="{D920FECC-40AF-4617-9A50-CB985850183A}" dt="2026-06-03T01:08:48.327" v="11839" actId="26606"/>
          <ac:spMkLst>
            <pc:docMk/>
            <pc:sldMk cId="676017093" sldId="374"/>
            <ac:spMk id="16" creationId="{16C5FA50-8D52-4617-AF91-5C7B1C8352F1}"/>
          </ac:spMkLst>
        </pc:spChg>
        <pc:spChg chg="add">
          <ac:chgData name="Benoit Drouin" userId="9c35c4f616cbc505" providerId="LiveId" clId="{D920FECC-40AF-4617-9A50-CB985850183A}" dt="2026-06-03T01:08:48.327" v="11839" actId="26606"/>
          <ac:spMkLst>
            <pc:docMk/>
            <pc:sldMk cId="676017093" sldId="374"/>
            <ac:spMk id="18" creationId="{E223798C-12AD-4B0C-A50C-D676347D67CF}"/>
          </ac:spMkLst>
        </pc:spChg>
        <pc:picChg chg="add mod">
          <ac:chgData name="Benoit Drouin" userId="9c35c4f616cbc505" providerId="LiveId" clId="{D920FECC-40AF-4617-9A50-CB985850183A}" dt="2026-06-03T01:08:48.327" v="11839" actId="26606"/>
          <ac:picMkLst>
            <pc:docMk/>
            <pc:sldMk cId="676017093" sldId="374"/>
            <ac:picMk id="4" creationId="{F53C478A-9117-D0E8-44EC-F9C061CB9128}"/>
          </ac:picMkLst>
        </pc:picChg>
      </pc:sldChg>
      <pc:sldChg chg="addSp modSp new mod modTransition setBg">
        <pc:chgData name="Benoit Drouin" userId="9c35c4f616cbc505" providerId="LiveId" clId="{D920FECC-40AF-4617-9A50-CB985850183A}" dt="2026-06-04T15:09:08.056" v="13061"/>
        <pc:sldMkLst>
          <pc:docMk/>
          <pc:sldMk cId="1045544828" sldId="375"/>
        </pc:sldMkLst>
        <pc:spChg chg="mod">
          <ac:chgData name="Benoit Drouin" userId="9c35c4f616cbc505" providerId="LiveId" clId="{D920FECC-40AF-4617-9A50-CB985850183A}" dt="2026-06-01T21:30:36.299" v="7722" actId="26606"/>
          <ac:spMkLst>
            <pc:docMk/>
            <pc:sldMk cId="1045544828" sldId="375"/>
            <ac:spMk id="2" creationId="{15D36F93-8261-6408-806C-E7B209E7B7D9}"/>
          </ac:spMkLst>
        </pc:spChg>
        <pc:spChg chg="add">
          <ac:chgData name="Benoit Drouin" userId="9c35c4f616cbc505" providerId="LiveId" clId="{D920FECC-40AF-4617-9A50-CB985850183A}" dt="2026-06-01T21:30:36.299" v="7722" actId="26606"/>
          <ac:spMkLst>
            <pc:docMk/>
            <pc:sldMk cId="1045544828" sldId="375"/>
            <ac:spMk id="9" creationId="{A4AC5506-6312-4701-8D3C-40187889A947}"/>
          </ac:spMkLst>
        </pc:spChg>
        <pc:picChg chg="add mod">
          <ac:chgData name="Benoit Drouin" userId="9c35c4f616cbc505" providerId="LiveId" clId="{D920FECC-40AF-4617-9A50-CB985850183A}" dt="2026-06-01T21:30:36.299" v="7722" actId="26606"/>
          <ac:picMkLst>
            <pc:docMk/>
            <pc:sldMk cId="1045544828" sldId="375"/>
            <ac:picMk id="4" creationId="{432B87BA-9008-4118-FF2A-C2B9FF2F61D4}"/>
          </ac:picMkLst>
        </pc:picChg>
      </pc:sldChg>
      <pc:sldChg chg="addSp modSp new mod modTransition setBg">
        <pc:chgData name="Benoit Drouin" userId="9c35c4f616cbc505" providerId="LiveId" clId="{D920FECC-40AF-4617-9A50-CB985850183A}" dt="2026-06-04T15:09:08.056" v="13061"/>
        <pc:sldMkLst>
          <pc:docMk/>
          <pc:sldMk cId="2068514208" sldId="376"/>
        </pc:sldMkLst>
        <pc:spChg chg="mod">
          <ac:chgData name="Benoit Drouin" userId="9c35c4f616cbc505" providerId="LiveId" clId="{D920FECC-40AF-4617-9A50-CB985850183A}" dt="2026-06-02T13:43:17.837" v="7765" actId="26606"/>
          <ac:spMkLst>
            <pc:docMk/>
            <pc:sldMk cId="2068514208" sldId="376"/>
            <ac:spMk id="2" creationId="{C7259DE6-C28F-FB55-700F-C7D2439CBB1B}"/>
          </ac:spMkLst>
        </pc:spChg>
        <pc:spChg chg="add">
          <ac:chgData name="Benoit Drouin" userId="9c35c4f616cbc505" providerId="LiveId" clId="{D920FECC-40AF-4617-9A50-CB985850183A}" dt="2026-06-02T13:43:17.837" v="7765" actId="26606"/>
          <ac:spMkLst>
            <pc:docMk/>
            <pc:sldMk cId="2068514208" sldId="376"/>
            <ac:spMk id="9" creationId="{A4AC5506-6312-4701-8D3C-40187889A947}"/>
          </ac:spMkLst>
        </pc:spChg>
        <pc:picChg chg="add mod">
          <ac:chgData name="Benoit Drouin" userId="9c35c4f616cbc505" providerId="LiveId" clId="{D920FECC-40AF-4617-9A50-CB985850183A}" dt="2026-06-02T13:43:17.837" v="7765" actId="26606"/>
          <ac:picMkLst>
            <pc:docMk/>
            <pc:sldMk cId="2068514208" sldId="376"/>
            <ac:picMk id="4" creationId="{43D409D4-C074-D7C3-1E5E-CCFE24E4569B}"/>
          </ac:picMkLst>
        </pc:picChg>
      </pc:sldChg>
      <pc:sldChg chg="addSp delSp modSp new mod modTransition setBg addAnim delAnim">
        <pc:chgData name="Benoit Drouin" userId="9c35c4f616cbc505" providerId="LiveId" clId="{D920FECC-40AF-4617-9A50-CB985850183A}" dt="2026-06-04T15:09:08.056" v="13061"/>
        <pc:sldMkLst>
          <pc:docMk/>
          <pc:sldMk cId="513546057" sldId="377"/>
        </pc:sldMkLst>
        <pc:spChg chg="mod">
          <ac:chgData name="Benoit Drouin" userId="9c35c4f616cbc505" providerId="LiveId" clId="{D920FECC-40AF-4617-9A50-CB985850183A}" dt="2026-06-02T13:53:37.863" v="7896" actId="26606"/>
          <ac:spMkLst>
            <pc:docMk/>
            <pc:sldMk cId="513546057" sldId="377"/>
            <ac:spMk id="2" creationId="{96049D55-A398-0882-C565-15752F276939}"/>
          </ac:spMkLst>
        </pc:spChg>
        <pc:spChg chg="add">
          <ac:chgData name="Benoit Drouin" userId="9c35c4f616cbc505" providerId="LiveId" clId="{D920FECC-40AF-4617-9A50-CB985850183A}" dt="2026-06-02T13:53:37.863" v="7896" actId="26606"/>
          <ac:spMkLst>
            <pc:docMk/>
            <pc:sldMk cId="513546057" sldId="377"/>
            <ac:spMk id="6" creationId="{A4AC5506-6312-4701-8D3C-40187889A947}"/>
          </ac:spMkLst>
        </pc:spChg>
        <pc:picChg chg="add mod">
          <ac:chgData name="Benoit Drouin" userId="9c35c4f616cbc505" providerId="LiveId" clId="{D920FECC-40AF-4617-9A50-CB985850183A}" dt="2026-06-02T13:53:45.724" v="7898" actId="14100"/>
          <ac:picMkLst>
            <pc:docMk/>
            <pc:sldMk cId="513546057" sldId="377"/>
            <ac:picMk id="4" creationId="{4DE1F5C1-385C-08F3-2410-DDAC84EB4AB5}"/>
          </ac:picMkLst>
        </pc:picChg>
      </pc:sldChg>
      <pc:sldChg chg="addSp modSp new mod modTransition setBg">
        <pc:chgData name="Benoit Drouin" userId="9c35c4f616cbc505" providerId="LiveId" clId="{D920FECC-40AF-4617-9A50-CB985850183A}" dt="2026-06-04T15:09:08.056" v="13061"/>
        <pc:sldMkLst>
          <pc:docMk/>
          <pc:sldMk cId="489350548" sldId="378"/>
        </pc:sldMkLst>
        <pc:spChg chg="mod">
          <ac:chgData name="Benoit Drouin" userId="9c35c4f616cbc505" providerId="LiveId" clId="{D920FECC-40AF-4617-9A50-CB985850183A}" dt="2026-06-02T14:06:25.159" v="8180" actId="26606"/>
          <ac:spMkLst>
            <pc:docMk/>
            <pc:sldMk cId="489350548" sldId="378"/>
            <ac:spMk id="2" creationId="{F17788EC-93EA-0571-3011-D203A6D1AFF1}"/>
          </ac:spMkLst>
        </pc:spChg>
        <pc:spChg chg="add">
          <ac:chgData name="Benoit Drouin" userId="9c35c4f616cbc505" providerId="LiveId" clId="{D920FECC-40AF-4617-9A50-CB985850183A}" dt="2026-06-02T14:06:25.159" v="8180" actId="26606"/>
          <ac:spMkLst>
            <pc:docMk/>
            <pc:sldMk cId="489350548" sldId="378"/>
            <ac:spMk id="13" creationId="{9825EEB4-E185-4371-A8FF-AF57010F7B03}"/>
          </ac:spMkLst>
        </pc:spChg>
        <pc:spChg chg="add">
          <ac:chgData name="Benoit Drouin" userId="9c35c4f616cbc505" providerId="LiveId" clId="{D920FECC-40AF-4617-9A50-CB985850183A}" dt="2026-06-02T14:06:25.159" v="8180" actId="26606"/>
          <ac:spMkLst>
            <pc:docMk/>
            <pc:sldMk cId="489350548" sldId="378"/>
            <ac:spMk id="15" creationId="{8EA2E5B2-7E46-41D7-993E-1472B65EDE2D}"/>
          </ac:spMkLst>
        </pc:spChg>
        <pc:spChg chg="add">
          <ac:chgData name="Benoit Drouin" userId="9c35c4f616cbc505" providerId="LiveId" clId="{D920FECC-40AF-4617-9A50-CB985850183A}" dt="2026-06-02T14:06:25.159" v="8180" actId="26606"/>
          <ac:spMkLst>
            <pc:docMk/>
            <pc:sldMk cId="489350548" sldId="378"/>
            <ac:spMk id="17" creationId="{789E161B-D345-4E9F-985D-649330815F57}"/>
          </ac:spMkLst>
        </pc:spChg>
        <pc:picChg chg="add mod ord">
          <ac:chgData name="Benoit Drouin" userId="9c35c4f616cbc505" providerId="LiveId" clId="{D920FECC-40AF-4617-9A50-CB985850183A}" dt="2026-06-02T14:06:25.159" v="8180" actId="26606"/>
          <ac:picMkLst>
            <pc:docMk/>
            <pc:sldMk cId="489350548" sldId="378"/>
            <ac:picMk id="4" creationId="{87731B81-08C5-D014-B52C-82B214A07A68}"/>
          </ac:picMkLst>
        </pc:picChg>
        <pc:picChg chg="add mod ord">
          <ac:chgData name="Benoit Drouin" userId="9c35c4f616cbc505" providerId="LiveId" clId="{D920FECC-40AF-4617-9A50-CB985850183A}" dt="2026-06-02T14:06:25.159" v="8180" actId="26606"/>
          <ac:picMkLst>
            <pc:docMk/>
            <pc:sldMk cId="489350548" sldId="378"/>
            <ac:picMk id="6" creationId="{AE6984E2-75FF-A306-6749-6E573245CE47}"/>
          </ac:picMkLst>
        </pc:picChg>
        <pc:picChg chg="add mod">
          <ac:chgData name="Benoit Drouin" userId="9c35c4f616cbc505" providerId="LiveId" clId="{D920FECC-40AF-4617-9A50-CB985850183A}" dt="2026-06-02T14:06:25.159" v="8180" actId="26606"/>
          <ac:picMkLst>
            <pc:docMk/>
            <pc:sldMk cId="489350548" sldId="378"/>
            <ac:picMk id="8" creationId="{8331BBEC-D86A-ECBE-6D87-CB1BAE986390}"/>
          </ac:picMkLst>
        </pc:picChg>
      </pc:sldChg>
      <pc:sldChg chg="addSp modSp new mod modTransition setBg">
        <pc:chgData name="Benoit Drouin" userId="9c35c4f616cbc505" providerId="LiveId" clId="{D920FECC-40AF-4617-9A50-CB985850183A}" dt="2026-06-04T15:09:08.056" v="13061"/>
        <pc:sldMkLst>
          <pc:docMk/>
          <pc:sldMk cId="3352295556" sldId="379"/>
        </pc:sldMkLst>
        <pc:spChg chg="mod">
          <ac:chgData name="Benoit Drouin" userId="9c35c4f616cbc505" providerId="LiveId" clId="{D920FECC-40AF-4617-9A50-CB985850183A}" dt="2026-06-02T14:22:51.217" v="8231" actId="26606"/>
          <ac:spMkLst>
            <pc:docMk/>
            <pc:sldMk cId="3352295556" sldId="379"/>
            <ac:spMk id="2" creationId="{A70293A8-6038-8D8F-9192-08956FDDE96B}"/>
          </ac:spMkLst>
        </pc:spChg>
        <pc:spChg chg="add">
          <ac:chgData name="Benoit Drouin" userId="9c35c4f616cbc505" providerId="LiveId" clId="{D920FECC-40AF-4617-9A50-CB985850183A}" dt="2026-06-02T14:22:51.217" v="8231" actId="26606"/>
          <ac:spMkLst>
            <pc:docMk/>
            <pc:sldMk cId="3352295556" sldId="379"/>
            <ac:spMk id="9" creationId="{A4AC5506-6312-4701-8D3C-40187889A947}"/>
          </ac:spMkLst>
        </pc:spChg>
        <pc:picChg chg="add mod">
          <ac:chgData name="Benoit Drouin" userId="9c35c4f616cbc505" providerId="LiveId" clId="{D920FECC-40AF-4617-9A50-CB985850183A}" dt="2026-06-02T14:22:51.217" v="8231" actId="26606"/>
          <ac:picMkLst>
            <pc:docMk/>
            <pc:sldMk cId="3352295556" sldId="379"/>
            <ac:picMk id="4" creationId="{32450755-9038-21B7-E303-4386C637EBFB}"/>
          </ac:picMkLst>
        </pc:picChg>
      </pc:sldChg>
      <pc:sldChg chg="addSp modSp new mod modTransition setBg">
        <pc:chgData name="Benoit Drouin" userId="9c35c4f616cbc505" providerId="LiveId" clId="{D920FECC-40AF-4617-9A50-CB985850183A}" dt="2026-06-04T15:09:08.056" v="13061"/>
        <pc:sldMkLst>
          <pc:docMk/>
          <pc:sldMk cId="3619352487" sldId="380"/>
        </pc:sldMkLst>
        <pc:spChg chg="mod">
          <ac:chgData name="Benoit Drouin" userId="9c35c4f616cbc505" providerId="LiveId" clId="{D920FECC-40AF-4617-9A50-CB985850183A}" dt="2026-06-02T14:30:10.398" v="8253" actId="26606"/>
          <ac:spMkLst>
            <pc:docMk/>
            <pc:sldMk cId="3619352487" sldId="380"/>
            <ac:spMk id="2" creationId="{54D8847B-D3E6-776B-79C9-13873C39C941}"/>
          </ac:spMkLst>
        </pc:spChg>
        <pc:spChg chg="add">
          <ac:chgData name="Benoit Drouin" userId="9c35c4f616cbc505" providerId="LiveId" clId="{D920FECC-40AF-4617-9A50-CB985850183A}" dt="2026-06-02T14:30:10.398" v="8253" actId="26606"/>
          <ac:spMkLst>
            <pc:docMk/>
            <pc:sldMk cId="3619352487" sldId="380"/>
            <ac:spMk id="9" creationId="{A4AC5506-6312-4701-8D3C-40187889A947}"/>
          </ac:spMkLst>
        </pc:spChg>
        <pc:picChg chg="add mod">
          <ac:chgData name="Benoit Drouin" userId="9c35c4f616cbc505" providerId="LiveId" clId="{D920FECC-40AF-4617-9A50-CB985850183A}" dt="2026-06-02T14:30:15.320" v="8254" actId="14100"/>
          <ac:picMkLst>
            <pc:docMk/>
            <pc:sldMk cId="3619352487" sldId="380"/>
            <ac:picMk id="4" creationId="{ACD501BA-CFDB-971C-05F0-0203259B0162}"/>
          </ac:picMkLst>
        </pc:picChg>
      </pc:sldChg>
      <pc:sldChg chg="addSp delSp modSp new mod modTransition setBg">
        <pc:chgData name="Benoit Drouin" userId="9c35c4f616cbc505" providerId="LiveId" clId="{D920FECC-40AF-4617-9A50-CB985850183A}" dt="2026-06-04T15:09:08.056" v="13061"/>
        <pc:sldMkLst>
          <pc:docMk/>
          <pc:sldMk cId="838560940" sldId="381"/>
        </pc:sldMkLst>
        <pc:spChg chg="mod">
          <ac:chgData name="Benoit Drouin" userId="9c35c4f616cbc505" providerId="LiveId" clId="{D920FECC-40AF-4617-9A50-CB985850183A}" dt="2026-06-03T00:14:04.372" v="10820" actId="20577"/>
          <ac:spMkLst>
            <pc:docMk/>
            <pc:sldMk cId="838560940" sldId="381"/>
            <ac:spMk id="2" creationId="{56992C86-BFC5-9AB5-2419-0287A87FA0D9}"/>
          </ac:spMkLst>
        </pc:spChg>
        <pc:spChg chg="add">
          <ac:chgData name="Benoit Drouin" userId="9c35c4f616cbc505" providerId="LiveId" clId="{D920FECC-40AF-4617-9A50-CB985850183A}" dt="2026-06-02T14:45:04.897" v="8363" actId="26606"/>
          <ac:spMkLst>
            <pc:docMk/>
            <pc:sldMk cId="838560940" sldId="381"/>
            <ac:spMk id="13" creationId="{A4AC5506-6312-4701-8D3C-40187889A947}"/>
          </ac:spMkLst>
        </pc:spChg>
        <pc:picChg chg="add mod">
          <ac:chgData name="Benoit Drouin" userId="9c35c4f616cbc505" providerId="LiveId" clId="{D920FECC-40AF-4617-9A50-CB985850183A}" dt="2026-06-02T14:45:04.897" v="8363" actId="26606"/>
          <ac:picMkLst>
            <pc:docMk/>
            <pc:sldMk cId="838560940" sldId="381"/>
            <ac:picMk id="4" creationId="{76C69643-652B-9693-E35D-19164E431585}"/>
          </ac:picMkLst>
        </pc:picChg>
      </pc:sldChg>
      <pc:sldChg chg="addSp modSp new mod modTransition setBg">
        <pc:chgData name="Benoit Drouin" userId="9c35c4f616cbc505" providerId="LiveId" clId="{D920FECC-40AF-4617-9A50-CB985850183A}" dt="2026-06-04T15:09:08.056" v="13061"/>
        <pc:sldMkLst>
          <pc:docMk/>
          <pc:sldMk cId="409831913" sldId="382"/>
        </pc:sldMkLst>
        <pc:spChg chg="mod">
          <ac:chgData name="Benoit Drouin" userId="9c35c4f616cbc505" providerId="LiveId" clId="{D920FECC-40AF-4617-9A50-CB985850183A}" dt="2026-06-02T14:48:31.090" v="8433" actId="26606"/>
          <ac:spMkLst>
            <pc:docMk/>
            <pc:sldMk cId="409831913" sldId="382"/>
            <ac:spMk id="2" creationId="{955DF12C-160B-5CC1-7C76-7E5BD8566C7C}"/>
          </ac:spMkLst>
        </pc:spChg>
        <pc:spChg chg="add">
          <ac:chgData name="Benoit Drouin" userId="9c35c4f616cbc505" providerId="LiveId" clId="{D920FECC-40AF-4617-9A50-CB985850183A}" dt="2026-06-02T14:48:31.090" v="8433" actId="26606"/>
          <ac:spMkLst>
            <pc:docMk/>
            <pc:sldMk cId="409831913" sldId="382"/>
            <ac:spMk id="9" creationId="{A4AC5506-6312-4701-8D3C-40187889A947}"/>
          </ac:spMkLst>
        </pc:spChg>
        <pc:picChg chg="add mod">
          <ac:chgData name="Benoit Drouin" userId="9c35c4f616cbc505" providerId="LiveId" clId="{D920FECC-40AF-4617-9A50-CB985850183A}" dt="2026-06-02T14:48:31.090" v="8433" actId="26606"/>
          <ac:picMkLst>
            <pc:docMk/>
            <pc:sldMk cId="409831913" sldId="382"/>
            <ac:picMk id="4" creationId="{798CD38B-60D0-ECA6-6C9F-FC42FBF4DD1C}"/>
          </ac:picMkLst>
        </pc:picChg>
      </pc:sldChg>
      <pc:sldChg chg="addSp delSp modSp new mod ord modTransition setBg addAnim delAnim setClrOvrMap">
        <pc:chgData name="Benoit Drouin" userId="9c35c4f616cbc505" providerId="LiveId" clId="{D920FECC-40AF-4617-9A50-CB985850183A}" dt="2026-06-04T15:09:08.056" v="13061"/>
        <pc:sldMkLst>
          <pc:docMk/>
          <pc:sldMk cId="2026230405" sldId="383"/>
        </pc:sldMkLst>
        <pc:spChg chg="mod">
          <ac:chgData name="Benoit Drouin" userId="9c35c4f616cbc505" providerId="LiveId" clId="{D920FECC-40AF-4617-9A50-CB985850183A}" dt="2026-06-03T01:12:39.978" v="11868" actId="20577"/>
          <ac:spMkLst>
            <pc:docMk/>
            <pc:sldMk cId="2026230405" sldId="383"/>
            <ac:spMk id="2" creationId="{B34C7C98-28DD-9555-C328-47B3F3CF66C6}"/>
          </ac:spMkLst>
        </pc:spChg>
        <pc:picChg chg="add mod">
          <ac:chgData name="Benoit Drouin" userId="9c35c4f616cbc505" providerId="LiveId" clId="{D920FECC-40AF-4617-9A50-CB985850183A}" dt="2026-06-02T15:45:46.341" v="8535" actId="26606"/>
          <ac:picMkLst>
            <pc:docMk/>
            <pc:sldMk cId="2026230405" sldId="383"/>
            <ac:picMk id="4" creationId="{7A67FBB4-3EAE-3AE0-B9DB-A4D9BCFE61D6}"/>
          </ac:picMkLst>
        </pc:picChg>
      </pc:sldChg>
      <pc:sldChg chg="addSp delSp modSp new mod ord modTransition setBg addAnim setClrOvrMap">
        <pc:chgData name="Benoit Drouin" userId="9c35c4f616cbc505" providerId="LiveId" clId="{D920FECC-40AF-4617-9A50-CB985850183A}" dt="2026-06-04T15:09:08.056" v="13061"/>
        <pc:sldMkLst>
          <pc:docMk/>
          <pc:sldMk cId="1459709045" sldId="384"/>
        </pc:sldMkLst>
        <pc:spChg chg="mod ord">
          <ac:chgData name="Benoit Drouin" userId="9c35c4f616cbc505" providerId="LiveId" clId="{D920FECC-40AF-4617-9A50-CB985850183A}" dt="2026-06-02T15:40:02.456" v="8525" actId="26606"/>
          <ac:spMkLst>
            <pc:docMk/>
            <pc:sldMk cId="1459709045" sldId="384"/>
            <ac:spMk id="2" creationId="{EB3CB30A-6941-C08F-EBE4-EBFA49B45F20}"/>
          </ac:spMkLst>
        </pc:spChg>
        <pc:picChg chg="add mod">
          <ac:chgData name="Benoit Drouin" userId="9c35c4f616cbc505" providerId="LiveId" clId="{D920FECC-40AF-4617-9A50-CB985850183A}" dt="2026-06-02T15:40:02.456" v="8525" actId="26606"/>
          <ac:picMkLst>
            <pc:docMk/>
            <pc:sldMk cId="1459709045" sldId="384"/>
            <ac:picMk id="4" creationId="{2247F06C-42D1-1A26-78D9-0323147A4164}"/>
          </ac:picMkLst>
        </pc:picChg>
      </pc:sldChg>
      <pc:sldChg chg="addSp delSp modSp new mod modTransition setBg">
        <pc:chgData name="Benoit Drouin" userId="9c35c4f616cbc505" providerId="LiveId" clId="{D920FECC-40AF-4617-9A50-CB985850183A}" dt="2026-06-04T15:09:08.056" v="13061"/>
        <pc:sldMkLst>
          <pc:docMk/>
          <pc:sldMk cId="1063463880" sldId="386"/>
        </pc:sldMkLst>
        <pc:spChg chg="mod">
          <ac:chgData name="Benoit Drouin" userId="9c35c4f616cbc505" providerId="LiveId" clId="{D920FECC-40AF-4617-9A50-CB985850183A}" dt="2026-06-03T01:11:12.736" v="11864" actId="14100"/>
          <ac:spMkLst>
            <pc:docMk/>
            <pc:sldMk cId="1063463880" sldId="386"/>
            <ac:spMk id="2" creationId="{61B2FE73-89CB-5BF2-56EF-449465843472}"/>
          </ac:spMkLst>
        </pc:spChg>
        <pc:spChg chg="add">
          <ac:chgData name="Benoit Drouin" userId="9c35c4f616cbc505" providerId="LiveId" clId="{D920FECC-40AF-4617-9A50-CB985850183A}" dt="2026-06-02T15:54:27.314" v="8585" actId="26606"/>
          <ac:spMkLst>
            <pc:docMk/>
            <pc:sldMk cId="1063463880" sldId="386"/>
            <ac:spMk id="15" creationId="{B7BD7FCF-A254-4A97-A15C-319B67622677}"/>
          </ac:spMkLst>
        </pc:spChg>
        <pc:spChg chg="add">
          <ac:chgData name="Benoit Drouin" userId="9c35c4f616cbc505" providerId="LiveId" clId="{D920FECC-40AF-4617-9A50-CB985850183A}" dt="2026-06-02T15:54:27.314" v="8585" actId="26606"/>
          <ac:spMkLst>
            <pc:docMk/>
            <pc:sldMk cId="1063463880" sldId="386"/>
            <ac:spMk id="16" creationId="{52FFAF72-6204-4676-9C6F-9A4CC4D91805}"/>
          </ac:spMkLst>
        </pc:spChg>
        <pc:picChg chg="add mod">
          <ac:chgData name="Benoit Drouin" userId="9c35c4f616cbc505" providerId="LiveId" clId="{D920FECC-40AF-4617-9A50-CB985850183A}" dt="2026-06-02T15:54:27.314" v="8585" actId="26606"/>
          <ac:picMkLst>
            <pc:docMk/>
            <pc:sldMk cId="1063463880" sldId="386"/>
            <ac:picMk id="4" creationId="{0504C047-4084-0084-7DAB-E6429BCD85CD}"/>
          </ac:picMkLst>
        </pc:picChg>
      </pc:sldChg>
      <pc:sldChg chg="modSp new mod modTransition">
        <pc:chgData name="Benoit Drouin" userId="9c35c4f616cbc505" providerId="LiveId" clId="{D920FECC-40AF-4617-9A50-CB985850183A}" dt="2026-06-04T15:09:08.056" v="13061"/>
        <pc:sldMkLst>
          <pc:docMk/>
          <pc:sldMk cId="3285756001" sldId="387"/>
        </pc:sldMkLst>
        <pc:spChg chg="mod">
          <ac:chgData name="Benoit Drouin" userId="9c35c4f616cbc505" providerId="LiveId" clId="{D920FECC-40AF-4617-9A50-CB985850183A}" dt="2026-06-02T17:12:44.880" v="9478" actId="1076"/>
          <ac:spMkLst>
            <pc:docMk/>
            <pc:sldMk cId="3285756001" sldId="387"/>
            <ac:spMk id="2" creationId="{6A8107C3-8552-432E-6ECD-D9AE137B0505}"/>
          </ac:spMkLst>
        </pc:spChg>
        <pc:spChg chg="mod">
          <ac:chgData name="Benoit Drouin" userId="9c35c4f616cbc505" providerId="LiveId" clId="{D920FECC-40AF-4617-9A50-CB985850183A}" dt="2026-06-03T00:18:23.608" v="10876" actId="20577"/>
          <ac:spMkLst>
            <pc:docMk/>
            <pc:sldMk cId="3285756001" sldId="387"/>
            <ac:spMk id="3" creationId="{070A1A9C-292F-5C3D-B40C-65801D50CA0C}"/>
          </ac:spMkLst>
        </pc:spChg>
      </pc:sldChg>
      <pc:sldChg chg="addSp modSp new mod modTransition setBg addAnim">
        <pc:chgData name="Benoit Drouin" userId="9c35c4f616cbc505" providerId="LiveId" clId="{D920FECC-40AF-4617-9A50-CB985850183A}" dt="2026-06-04T15:09:08.056" v="13061"/>
        <pc:sldMkLst>
          <pc:docMk/>
          <pc:sldMk cId="2008741986" sldId="388"/>
        </pc:sldMkLst>
        <pc:spChg chg="mod">
          <ac:chgData name="Benoit Drouin" userId="9c35c4f616cbc505" providerId="LiveId" clId="{D920FECC-40AF-4617-9A50-CB985850183A}" dt="2026-06-02T22:40:09.338" v="10472" actId="26606"/>
          <ac:spMkLst>
            <pc:docMk/>
            <pc:sldMk cId="2008741986" sldId="388"/>
            <ac:spMk id="2" creationId="{A0923DD8-B2BE-D975-3443-3942DD017E79}"/>
          </ac:spMkLst>
        </pc:spChg>
        <pc:spChg chg="add">
          <ac:chgData name="Benoit Drouin" userId="9c35c4f616cbc505" providerId="LiveId" clId="{D920FECC-40AF-4617-9A50-CB985850183A}" dt="2026-06-02T22:40:09.338" v="10472" actId="26606"/>
          <ac:spMkLst>
            <pc:docMk/>
            <pc:sldMk cId="2008741986" sldId="388"/>
            <ac:spMk id="9" creationId="{9715DAF0-AE1B-46C9-8A6B-DB2AA05AB91D}"/>
          </ac:spMkLst>
        </pc:spChg>
        <pc:spChg chg="add">
          <ac:chgData name="Benoit Drouin" userId="9c35c4f616cbc505" providerId="LiveId" clId="{D920FECC-40AF-4617-9A50-CB985850183A}" dt="2026-06-02T22:40:09.338" v="10472" actId="26606"/>
          <ac:spMkLst>
            <pc:docMk/>
            <pc:sldMk cId="2008741986" sldId="388"/>
            <ac:spMk id="11" creationId="{5A2875D7-3769-4291-959E-9FAD764A760C}"/>
          </ac:spMkLst>
        </pc:spChg>
        <pc:spChg chg="add">
          <ac:chgData name="Benoit Drouin" userId="9c35c4f616cbc505" providerId="LiveId" clId="{D920FECC-40AF-4617-9A50-CB985850183A}" dt="2026-06-02T22:40:09.338" v="10472" actId="26606"/>
          <ac:spMkLst>
            <pc:docMk/>
            <pc:sldMk cId="2008741986" sldId="388"/>
            <ac:spMk id="13" creationId="{AAF055B3-1F95-4ABA-BFE4-A58320A8206E}"/>
          </ac:spMkLst>
        </pc:spChg>
        <pc:spChg chg="add">
          <ac:chgData name="Benoit Drouin" userId="9c35c4f616cbc505" providerId="LiveId" clId="{D920FECC-40AF-4617-9A50-CB985850183A}" dt="2026-06-02T22:40:09.338" v="10472" actId="26606"/>
          <ac:spMkLst>
            <pc:docMk/>
            <pc:sldMk cId="2008741986" sldId="388"/>
            <ac:spMk id="15" creationId="{835682F0-7BC6-4526-8BFA-58EA002C8085}"/>
          </ac:spMkLst>
        </pc:spChg>
        <pc:spChg chg="add">
          <ac:chgData name="Benoit Drouin" userId="9c35c4f616cbc505" providerId="LiveId" clId="{D920FECC-40AF-4617-9A50-CB985850183A}" dt="2026-06-02T22:40:09.338" v="10472" actId="26606"/>
          <ac:spMkLst>
            <pc:docMk/>
            <pc:sldMk cId="2008741986" sldId="388"/>
            <ac:spMk id="17" creationId="{1F0DF0F3-0179-4A8A-92E0-932C473DA5CB}"/>
          </ac:spMkLst>
        </pc:spChg>
        <pc:picChg chg="add mod">
          <ac:chgData name="Benoit Drouin" userId="9c35c4f616cbc505" providerId="LiveId" clId="{D920FECC-40AF-4617-9A50-CB985850183A}" dt="2026-06-02T22:40:09.338" v="10472" actId="26606"/>
          <ac:picMkLst>
            <pc:docMk/>
            <pc:sldMk cId="2008741986" sldId="388"/>
            <ac:picMk id="4" creationId="{40FFFD85-DB2C-C3BA-91D1-EADF855E9C07}"/>
          </ac:picMkLst>
        </pc:picChg>
      </pc:sldChg>
      <pc:sldChg chg="addSp modSp new mod modTransition setBg">
        <pc:chgData name="Benoit Drouin" userId="9c35c4f616cbc505" providerId="LiveId" clId="{D920FECC-40AF-4617-9A50-CB985850183A}" dt="2026-06-04T15:09:08.056" v="13061"/>
        <pc:sldMkLst>
          <pc:docMk/>
          <pc:sldMk cId="2398072104" sldId="389"/>
        </pc:sldMkLst>
        <pc:spChg chg="mod">
          <ac:chgData name="Benoit Drouin" userId="9c35c4f616cbc505" providerId="LiveId" clId="{D920FECC-40AF-4617-9A50-CB985850183A}" dt="2026-06-03T00:01:14.094" v="10771" actId="20577"/>
          <ac:spMkLst>
            <pc:docMk/>
            <pc:sldMk cId="2398072104" sldId="389"/>
            <ac:spMk id="2" creationId="{8E7CAB30-F20E-AE61-6A4D-763E95BF97D2}"/>
          </ac:spMkLst>
        </pc:spChg>
        <pc:picChg chg="add mod">
          <ac:chgData name="Benoit Drouin" userId="9c35c4f616cbc505" providerId="LiveId" clId="{D920FECC-40AF-4617-9A50-CB985850183A}" dt="2026-06-03T00:01:21.548" v="10773" actId="1076"/>
          <ac:picMkLst>
            <pc:docMk/>
            <pc:sldMk cId="2398072104" sldId="389"/>
            <ac:picMk id="4" creationId="{E55F62ED-2FFD-ED89-3C52-4617479B68D7}"/>
          </ac:picMkLst>
        </pc:picChg>
      </pc:sldChg>
      <pc:sldChg chg="addSp delSp modSp new mod modTransition setBg">
        <pc:chgData name="Benoit Drouin" userId="9c35c4f616cbc505" providerId="LiveId" clId="{D920FECC-40AF-4617-9A50-CB985850183A}" dt="2026-06-04T15:09:08.056" v="13061"/>
        <pc:sldMkLst>
          <pc:docMk/>
          <pc:sldMk cId="2437307488" sldId="390"/>
        </pc:sldMkLst>
        <pc:spChg chg="mod ord">
          <ac:chgData name="Benoit Drouin" userId="9c35c4f616cbc505" providerId="LiveId" clId="{D920FECC-40AF-4617-9A50-CB985850183A}" dt="2026-06-03T16:14:02.365" v="12001" actId="26606"/>
          <ac:spMkLst>
            <pc:docMk/>
            <pc:sldMk cId="2437307488" sldId="390"/>
            <ac:spMk id="2" creationId="{3DFA6B90-52C1-B089-B43C-AB804372EC3F}"/>
          </ac:spMkLst>
        </pc:spChg>
        <pc:spChg chg="add">
          <ac:chgData name="Benoit Drouin" userId="9c35c4f616cbc505" providerId="LiveId" clId="{D920FECC-40AF-4617-9A50-CB985850183A}" dt="2026-06-03T16:14:02.365" v="12001" actId="26606"/>
          <ac:spMkLst>
            <pc:docMk/>
            <pc:sldMk cId="2437307488" sldId="390"/>
            <ac:spMk id="17" creationId="{D48D9584-D2FD-48CE-9E17-4E250B743B5F}"/>
          </ac:spMkLst>
        </pc:spChg>
        <pc:spChg chg="add">
          <ac:chgData name="Benoit Drouin" userId="9c35c4f616cbc505" providerId="LiveId" clId="{D920FECC-40AF-4617-9A50-CB985850183A}" dt="2026-06-03T16:14:02.365" v="12001" actId="26606"/>
          <ac:spMkLst>
            <pc:docMk/>
            <pc:sldMk cId="2437307488" sldId="390"/>
            <ac:spMk id="19" creationId="{CA17DEF4-6C5D-41C6-8D93-5C7CFD7ADA5E}"/>
          </ac:spMkLst>
        </pc:spChg>
        <pc:spChg chg="add">
          <ac:chgData name="Benoit Drouin" userId="9c35c4f616cbc505" providerId="LiveId" clId="{D920FECC-40AF-4617-9A50-CB985850183A}" dt="2026-06-03T16:14:02.365" v="12001" actId="26606"/>
          <ac:spMkLst>
            <pc:docMk/>
            <pc:sldMk cId="2437307488" sldId="390"/>
            <ac:spMk id="21" creationId="{22BBC5A3-5C8C-4FB9-AEFF-8778D2C98D29}"/>
          </ac:spMkLst>
        </pc:spChg>
        <pc:spChg chg="add">
          <ac:chgData name="Benoit Drouin" userId="9c35c4f616cbc505" providerId="LiveId" clId="{D920FECC-40AF-4617-9A50-CB985850183A}" dt="2026-06-03T16:14:02.365" v="12001" actId="26606"/>
          <ac:spMkLst>
            <pc:docMk/>
            <pc:sldMk cId="2437307488" sldId="390"/>
            <ac:spMk id="23" creationId="{3BB917E8-D696-4787-96D6-521A9C42F9A5}"/>
          </ac:spMkLst>
        </pc:spChg>
        <pc:spChg chg="add">
          <ac:chgData name="Benoit Drouin" userId="9c35c4f616cbc505" providerId="LiveId" clId="{D920FECC-40AF-4617-9A50-CB985850183A}" dt="2026-06-03T16:14:02.365" v="12001" actId="26606"/>
          <ac:spMkLst>
            <pc:docMk/>
            <pc:sldMk cId="2437307488" sldId="390"/>
            <ac:spMk id="25" creationId="{39F4C545-E278-42ED-9B78-2EBA464444A3}"/>
          </ac:spMkLst>
        </pc:spChg>
        <pc:picChg chg="add del">
          <ac:chgData name="Benoit Drouin" userId="9c35c4f616cbc505" providerId="LiveId" clId="{D920FECC-40AF-4617-9A50-CB985850183A}" dt="2026-06-03T16:12:43.429" v="11992" actId="478"/>
          <ac:picMkLst>
            <pc:docMk/>
            <pc:sldMk cId="2437307488" sldId="390"/>
            <ac:picMk id="4" creationId="{85DB9793-3696-3CE1-75C7-08A8DE929A93}"/>
          </ac:picMkLst>
        </pc:picChg>
        <pc:picChg chg="add mod ord">
          <ac:chgData name="Benoit Drouin" userId="9c35c4f616cbc505" providerId="LiveId" clId="{D920FECC-40AF-4617-9A50-CB985850183A}" dt="2026-06-03T16:14:02.365" v="12001" actId="26606"/>
          <ac:picMkLst>
            <pc:docMk/>
            <pc:sldMk cId="2437307488" sldId="390"/>
            <ac:picMk id="6" creationId="{A6857043-3426-28DF-342E-7EEC13059478}"/>
          </ac:picMkLst>
        </pc:picChg>
        <pc:picChg chg="add mod ord">
          <ac:chgData name="Benoit Drouin" userId="9c35c4f616cbc505" providerId="LiveId" clId="{D920FECC-40AF-4617-9A50-CB985850183A}" dt="2026-06-03T16:14:02.365" v="12001" actId="26606"/>
          <ac:picMkLst>
            <pc:docMk/>
            <pc:sldMk cId="2437307488" sldId="390"/>
            <ac:picMk id="8" creationId="{C302DB40-759B-56AE-CB06-47F2C8515C10}"/>
          </ac:picMkLst>
        </pc:picChg>
        <pc:picChg chg="add mod">
          <ac:chgData name="Benoit Drouin" userId="9c35c4f616cbc505" providerId="LiveId" clId="{D920FECC-40AF-4617-9A50-CB985850183A}" dt="2026-06-03T16:14:02.365" v="12001" actId="26606"/>
          <ac:picMkLst>
            <pc:docMk/>
            <pc:sldMk cId="2437307488" sldId="390"/>
            <ac:picMk id="10" creationId="{F54C29B5-B7B9-4F12-C3E9-4939BFB52D7C}"/>
          </ac:picMkLst>
        </pc:picChg>
        <pc:picChg chg="add mod">
          <ac:chgData name="Benoit Drouin" userId="9c35c4f616cbc505" providerId="LiveId" clId="{D920FECC-40AF-4617-9A50-CB985850183A}" dt="2026-06-03T16:14:02.365" v="12001" actId="26606"/>
          <ac:picMkLst>
            <pc:docMk/>
            <pc:sldMk cId="2437307488" sldId="390"/>
            <ac:picMk id="12" creationId="{980EC141-DD58-E832-EDEA-D9592D8DAED7}"/>
          </ac:picMkLst>
        </pc:picChg>
      </pc:sldChg>
      <pc:sldChg chg="addSp modSp new mod modTransition setBg">
        <pc:chgData name="Benoit Drouin" userId="9c35c4f616cbc505" providerId="LiveId" clId="{D920FECC-40AF-4617-9A50-CB985850183A}" dt="2026-06-04T15:09:08.056" v="13061"/>
        <pc:sldMkLst>
          <pc:docMk/>
          <pc:sldMk cId="1710500976" sldId="391"/>
        </pc:sldMkLst>
        <pc:spChg chg="mod">
          <ac:chgData name="Benoit Drouin" userId="9c35c4f616cbc505" providerId="LiveId" clId="{D920FECC-40AF-4617-9A50-CB985850183A}" dt="2026-06-03T16:39:41.726" v="12334" actId="1076"/>
          <ac:spMkLst>
            <pc:docMk/>
            <pc:sldMk cId="1710500976" sldId="391"/>
            <ac:spMk id="2" creationId="{B95149D5-0037-488D-4014-4053EA710302}"/>
          </ac:spMkLst>
        </pc:spChg>
        <pc:spChg chg="add">
          <ac:chgData name="Benoit Drouin" userId="9c35c4f616cbc505" providerId="LiveId" clId="{D920FECC-40AF-4617-9A50-CB985850183A}" dt="2026-06-03T16:36:31.605" v="12322" actId="26606"/>
          <ac:spMkLst>
            <pc:docMk/>
            <pc:sldMk cId="1710500976" sldId="391"/>
            <ac:spMk id="9" creationId="{53F29798-D584-4792-9B62-3F5F5C36D619}"/>
          </ac:spMkLst>
        </pc:spChg>
        <pc:picChg chg="add mod">
          <ac:chgData name="Benoit Drouin" userId="9c35c4f616cbc505" providerId="LiveId" clId="{D920FECC-40AF-4617-9A50-CB985850183A}" dt="2026-06-03T16:39:05.009" v="12327" actId="1076"/>
          <ac:picMkLst>
            <pc:docMk/>
            <pc:sldMk cId="1710500976" sldId="391"/>
            <ac:picMk id="4" creationId="{564D1806-54F5-C8F6-B1DF-DA2FCA8C6E3F}"/>
          </ac:picMkLst>
        </pc:picChg>
      </pc:sldChg>
      <pc:sldChg chg="modSp add mod modTransition">
        <pc:chgData name="Benoit Drouin" userId="9c35c4f616cbc505" providerId="LiveId" clId="{D920FECC-40AF-4617-9A50-CB985850183A}" dt="2026-06-04T15:10:41.415" v="13064" actId="20577"/>
        <pc:sldMkLst>
          <pc:docMk/>
          <pc:sldMk cId="1079299868" sldId="392"/>
        </pc:sldMkLst>
        <pc:spChg chg="mod">
          <ac:chgData name="Benoit Drouin" userId="9c35c4f616cbc505" providerId="LiveId" clId="{D920FECC-40AF-4617-9A50-CB985850183A}" dt="2026-06-04T15:10:41.415" v="13064" actId="20577"/>
          <ac:spMkLst>
            <pc:docMk/>
            <pc:sldMk cId="1079299868" sldId="392"/>
            <ac:spMk id="2" creationId="{3CEB1AF6-3CC4-107A-1D8F-5DDC9D869D1B}"/>
          </ac:spMkLst>
        </pc:spChg>
      </pc:sldChg>
      <pc:sldChg chg="addSp modSp new mod modTransition setBg">
        <pc:chgData name="Benoit Drouin" userId="9c35c4f616cbc505" providerId="LiveId" clId="{D920FECC-40AF-4617-9A50-CB985850183A}" dt="2026-06-04T15:09:08.056" v="13061"/>
        <pc:sldMkLst>
          <pc:docMk/>
          <pc:sldMk cId="1739634386" sldId="393"/>
        </pc:sldMkLst>
        <pc:spChg chg="mod">
          <ac:chgData name="Benoit Drouin" userId="9c35c4f616cbc505" providerId="LiveId" clId="{D920FECC-40AF-4617-9A50-CB985850183A}" dt="2026-06-04T14:52:41.499" v="13060" actId="26606"/>
          <ac:spMkLst>
            <pc:docMk/>
            <pc:sldMk cId="1739634386" sldId="393"/>
            <ac:spMk id="2" creationId="{C92BDE10-176D-AD65-2734-933AB95CED1E}"/>
          </ac:spMkLst>
        </pc:spChg>
        <pc:spChg chg="add">
          <ac:chgData name="Benoit Drouin" userId="9c35c4f616cbc505" providerId="LiveId" clId="{D920FECC-40AF-4617-9A50-CB985850183A}" dt="2026-06-04T14:52:41.499" v="13060" actId="26606"/>
          <ac:spMkLst>
            <pc:docMk/>
            <pc:sldMk cId="1739634386" sldId="393"/>
            <ac:spMk id="9" creationId="{3C54F4CE-85F0-46ED-80DA-9518C9251AD1}"/>
          </ac:spMkLst>
        </pc:spChg>
        <pc:spChg chg="add">
          <ac:chgData name="Benoit Drouin" userId="9c35c4f616cbc505" providerId="LiveId" clId="{D920FECC-40AF-4617-9A50-CB985850183A}" dt="2026-06-04T14:52:41.499" v="13060" actId="26606"/>
          <ac:spMkLst>
            <pc:docMk/>
            <pc:sldMk cId="1739634386" sldId="393"/>
            <ac:spMk id="11" creationId="{DADD1FCA-8ACB-4958-81DD-4CDD6D3E1921}"/>
          </ac:spMkLst>
        </pc:spChg>
        <pc:picChg chg="add mod">
          <ac:chgData name="Benoit Drouin" userId="9c35c4f616cbc505" providerId="LiveId" clId="{D920FECC-40AF-4617-9A50-CB985850183A}" dt="2026-06-04T14:52:41.499" v="13060" actId="26606"/>
          <ac:picMkLst>
            <pc:docMk/>
            <pc:sldMk cId="1739634386" sldId="393"/>
            <ac:picMk id="4" creationId="{30942080-CB48-44A2-A925-FBC6F31F4A77}"/>
          </ac:picMkLst>
        </pc:picChg>
      </pc:sldChg>
      <pc:sldMasterChg chg="modTransition modSldLayout">
        <pc:chgData name="Benoit Drouin" userId="9c35c4f616cbc505" providerId="LiveId" clId="{D920FECC-40AF-4617-9A50-CB985850183A}" dt="2026-06-02T21:28:19.003" v="9633"/>
        <pc:sldMasterMkLst>
          <pc:docMk/>
          <pc:sldMasterMk cId="4194932565" sldId="2147483648"/>
        </pc:sldMasterMkLst>
        <pc:sldLayoutChg chg="modTransition">
          <pc:chgData name="Benoit Drouin" userId="9c35c4f616cbc505" providerId="LiveId" clId="{D920FECC-40AF-4617-9A50-CB985850183A}" dt="2026-06-02T21:28:19.003" v="9633"/>
          <pc:sldLayoutMkLst>
            <pc:docMk/>
            <pc:sldMasterMk cId="4194932565" sldId="2147483648"/>
            <pc:sldLayoutMk cId="3820409739" sldId="2147483649"/>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1564022619" sldId="2147483650"/>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2070724101" sldId="2147483651"/>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3752799441" sldId="2147483652"/>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133886827" sldId="2147483653"/>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904286082" sldId="2147483654"/>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3210337054" sldId="2147483655"/>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1874694644" sldId="2147483656"/>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2907936289" sldId="2147483657"/>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919002768" sldId="2147483658"/>
          </pc:sldLayoutMkLst>
        </pc:sldLayoutChg>
        <pc:sldLayoutChg chg="modTransition">
          <pc:chgData name="Benoit Drouin" userId="9c35c4f616cbc505" providerId="LiveId" clId="{D920FECC-40AF-4617-9A50-CB985850183A}" dt="2026-06-02T21:28:19.003" v="9633"/>
          <pc:sldLayoutMkLst>
            <pc:docMk/>
            <pc:sldMasterMk cId="4194932565" sldId="2147483648"/>
            <pc:sldLayoutMk cId="1678450209"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FD987-A996-4EED-8E0A-7CD1F61ECE64}" type="datetimeFigureOut">
              <a:rPr lang="fr-CA" smtClean="0"/>
              <a:t>2026-06-04</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E17B3-F233-4DB6-BEE2-77C2BAB6DFF7}" type="slidenum">
              <a:rPr lang="fr-CA" smtClean="0"/>
              <a:t>‹n°›</a:t>
            </a:fld>
            <a:endParaRPr lang="fr-CA"/>
          </a:p>
        </p:txBody>
      </p:sp>
    </p:spTree>
    <p:extLst>
      <p:ext uri="{BB962C8B-B14F-4D97-AF65-F5344CB8AC3E}">
        <p14:creationId xmlns:p14="http://schemas.microsoft.com/office/powerpoint/2010/main" val="3670916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BE17B3-F233-4DB6-BEE2-77C2BAB6DFF7}" type="slidenum">
              <a:rPr lang="fr-CA" smtClean="0"/>
              <a:t>3</a:t>
            </a:fld>
            <a:endParaRPr lang="fr-CA"/>
          </a:p>
        </p:txBody>
      </p:sp>
    </p:spTree>
    <p:extLst>
      <p:ext uri="{BB962C8B-B14F-4D97-AF65-F5344CB8AC3E}">
        <p14:creationId xmlns:p14="http://schemas.microsoft.com/office/powerpoint/2010/main" val="447339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BE17B3-F233-4DB6-BEE2-77C2BAB6DFF7}" type="slidenum">
              <a:rPr lang="fr-CA" smtClean="0"/>
              <a:t>56</a:t>
            </a:fld>
            <a:endParaRPr lang="fr-CA"/>
          </a:p>
        </p:txBody>
      </p:sp>
    </p:spTree>
    <p:extLst>
      <p:ext uri="{BB962C8B-B14F-4D97-AF65-F5344CB8AC3E}">
        <p14:creationId xmlns:p14="http://schemas.microsoft.com/office/powerpoint/2010/main" val="99025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2371F2-84DA-85C9-BFF9-CA4887A5F991}"/>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p>
        </p:txBody>
      </p:sp>
      <p:sp>
        <p:nvSpPr>
          <p:cNvPr id="3" name="Sous-titre 2">
            <a:extLst>
              <a:ext uri="{FF2B5EF4-FFF2-40B4-BE49-F238E27FC236}">
                <a16:creationId xmlns:a16="http://schemas.microsoft.com/office/drawing/2014/main" id="{630A3AB6-A123-2897-A44C-195F84702C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p>
        </p:txBody>
      </p:sp>
      <p:sp>
        <p:nvSpPr>
          <p:cNvPr id="4" name="Espace réservé de la date 3">
            <a:extLst>
              <a:ext uri="{FF2B5EF4-FFF2-40B4-BE49-F238E27FC236}">
                <a16:creationId xmlns:a16="http://schemas.microsoft.com/office/drawing/2014/main" id="{C290BD44-C4C1-E72D-A2E0-723C970A5AFF}"/>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5" name="Espace réservé du pied de page 4">
            <a:extLst>
              <a:ext uri="{FF2B5EF4-FFF2-40B4-BE49-F238E27FC236}">
                <a16:creationId xmlns:a16="http://schemas.microsoft.com/office/drawing/2014/main" id="{07354E5A-2B1A-D346-169A-93410443F6B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7777C79-2E94-400C-CA09-E36F697ED304}"/>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382040973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0FED46-12F8-FBA4-9257-CB627872DA6C}"/>
              </a:ext>
            </a:extLst>
          </p:cNvPr>
          <p:cNvSpPr>
            <a:spLocks noGrp="1"/>
          </p:cNvSpPr>
          <p:nvPr>
            <p:ph type="title"/>
          </p:nvPr>
        </p:nvSpPr>
        <p:spPr/>
        <p:txBody>
          <a:bodyPr/>
          <a:lstStyle/>
          <a:p>
            <a:r>
              <a:rPr lang="fr-CA"/>
              <a:t>Modifier le style du titre</a:t>
            </a:r>
          </a:p>
        </p:txBody>
      </p:sp>
      <p:sp>
        <p:nvSpPr>
          <p:cNvPr id="3" name="Espace réservé du texte vertical 2">
            <a:extLst>
              <a:ext uri="{FF2B5EF4-FFF2-40B4-BE49-F238E27FC236}">
                <a16:creationId xmlns:a16="http://schemas.microsoft.com/office/drawing/2014/main" id="{E54F1CAB-DCFD-F69E-5C6D-3F2C9E006EA7}"/>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37FEC5F0-D3BE-4812-9DED-F3A83632B566}"/>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5" name="Espace réservé du pied de page 4">
            <a:extLst>
              <a:ext uri="{FF2B5EF4-FFF2-40B4-BE49-F238E27FC236}">
                <a16:creationId xmlns:a16="http://schemas.microsoft.com/office/drawing/2014/main" id="{F0EA2F66-2858-081F-FA15-7537ACC83F5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2A6986B-FC5F-45EA-78A5-6A3B7DFF49B4}"/>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919002768"/>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0091001-3BC7-000E-822A-239C23C39F89}"/>
              </a:ext>
            </a:extLst>
          </p:cNvPr>
          <p:cNvSpPr>
            <a:spLocks noGrp="1"/>
          </p:cNvSpPr>
          <p:nvPr>
            <p:ph type="title" orient="vert"/>
          </p:nvPr>
        </p:nvSpPr>
        <p:spPr>
          <a:xfrm>
            <a:off x="8724900" y="365125"/>
            <a:ext cx="2628900" cy="5811838"/>
          </a:xfrm>
        </p:spPr>
        <p:txBody>
          <a:bodyPr vert="eaVert"/>
          <a:lstStyle/>
          <a:p>
            <a:r>
              <a:rPr lang="fr-CA"/>
              <a:t>Modifier le style du titre</a:t>
            </a:r>
          </a:p>
        </p:txBody>
      </p:sp>
      <p:sp>
        <p:nvSpPr>
          <p:cNvPr id="3" name="Espace réservé du texte vertical 2">
            <a:extLst>
              <a:ext uri="{FF2B5EF4-FFF2-40B4-BE49-F238E27FC236}">
                <a16:creationId xmlns:a16="http://schemas.microsoft.com/office/drawing/2014/main" id="{877E200B-A678-98EB-20CB-9A641968DFF2}"/>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3E02F096-A70A-2C82-7945-983B587677EC}"/>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5" name="Espace réservé du pied de page 4">
            <a:extLst>
              <a:ext uri="{FF2B5EF4-FFF2-40B4-BE49-F238E27FC236}">
                <a16:creationId xmlns:a16="http://schemas.microsoft.com/office/drawing/2014/main" id="{0E8D1F4E-E81D-533F-0637-09642B67E6E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AB78265-9832-3CF8-38BC-2DC3554C0AFD}"/>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167845020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FC00F2-E5F1-15B5-47F0-8589D1BCC1A1}"/>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7ABC5C8D-4105-8D3D-F3E2-17440CA45AC0}"/>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10790943-7916-CF86-632F-82DBD85DA041}"/>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5" name="Espace réservé du pied de page 4">
            <a:extLst>
              <a:ext uri="{FF2B5EF4-FFF2-40B4-BE49-F238E27FC236}">
                <a16:creationId xmlns:a16="http://schemas.microsoft.com/office/drawing/2014/main" id="{9566288D-11A7-2E82-4531-C9120CFD9A2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247B286-ECBB-5353-708F-6A112D5DFD69}"/>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156402261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9B284-531B-B998-AB69-81BA4E08AF1C}"/>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p>
        </p:txBody>
      </p:sp>
      <p:sp>
        <p:nvSpPr>
          <p:cNvPr id="3" name="Espace réservé du texte 2">
            <a:extLst>
              <a:ext uri="{FF2B5EF4-FFF2-40B4-BE49-F238E27FC236}">
                <a16:creationId xmlns:a16="http://schemas.microsoft.com/office/drawing/2014/main" id="{76BD30E9-3940-EF2B-B735-DC0AF9EC32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76E8F4B0-D4D7-6979-DA29-3B12A2EC2202}"/>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5" name="Espace réservé du pied de page 4">
            <a:extLst>
              <a:ext uri="{FF2B5EF4-FFF2-40B4-BE49-F238E27FC236}">
                <a16:creationId xmlns:a16="http://schemas.microsoft.com/office/drawing/2014/main" id="{1F2E8230-9B91-C47D-B3FE-680C879BEC5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9931822-CC3F-1E71-8BA0-1E950803C3D3}"/>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2070724101"/>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F9409-B368-65A2-74E4-0191685B26E4}"/>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DFEE7B5A-E5D0-21C9-FC47-A4BFE5AD1A40}"/>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contenu 3">
            <a:extLst>
              <a:ext uri="{FF2B5EF4-FFF2-40B4-BE49-F238E27FC236}">
                <a16:creationId xmlns:a16="http://schemas.microsoft.com/office/drawing/2014/main" id="{DBEE2E8E-B5EA-019D-AAE0-751FB3A2F376}"/>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e la date 4">
            <a:extLst>
              <a:ext uri="{FF2B5EF4-FFF2-40B4-BE49-F238E27FC236}">
                <a16:creationId xmlns:a16="http://schemas.microsoft.com/office/drawing/2014/main" id="{8505B2E2-D5F2-AD03-2EC3-C6FB5683AA7A}"/>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6" name="Espace réservé du pied de page 5">
            <a:extLst>
              <a:ext uri="{FF2B5EF4-FFF2-40B4-BE49-F238E27FC236}">
                <a16:creationId xmlns:a16="http://schemas.microsoft.com/office/drawing/2014/main" id="{E6F2EED3-1E4D-FBB7-D1BF-C409E7F2BA3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57BB445F-78F6-3F06-5ADB-4CFCAA45BFCB}"/>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3752799441"/>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9DE96-916F-29BD-84E3-FA8C820F3B37}"/>
              </a:ext>
            </a:extLst>
          </p:cNvPr>
          <p:cNvSpPr>
            <a:spLocks noGrp="1"/>
          </p:cNvSpPr>
          <p:nvPr>
            <p:ph type="title"/>
          </p:nvPr>
        </p:nvSpPr>
        <p:spPr>
          <a:xfrm>
            <a:off x="839788" y="365125"/>
            <a:ext cx="10515600" cy="1325563"/>
          </a:xfrm>
        </p:spPr>
        <p:txBody>
          <a:bodyPr/>
          <a:lstStyle/>
          <a:p>
            <a:r>
              <a:rPr lang="fr-CA"/>
              <a:t>Modifier le style du titre</a:t>
            </a:r>
          </a:p>
        </p:txBody>
      </p:sp>
      <p:sp>
        <p:nvSpPr>
          <p:cNvPr id="3" name="Espace réservé du texte 2">
            <a:extLst>
              <a:ext uri="{FF2B5EF4-FFF2-40B4-BE49-F238E27FC236}">
                <a16:creationId xmlns:a16="http://schemas.microsoft.com/office/drawing/2014/main" id="{11DF9424-1919-D651-9DB7-EEF744FDFA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3B84DF55-FB88-962C-543F-93A930CC8522}"/>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u texte 4">
            <a:extLst>
              <a:ext uri="{FF2B5EF4-FFF2-40B4-BE49-F238E27FC236}">
                <a16:creationId xmlns:a16="http://schemas.microsoft.com/office/drawing/2014/main" id="{2168EC43-8AAF-9B3C-8F3E-E51C3466B1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55EF0B75-EA35-587A-D59E-E54CD9247135}"/>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7" name="Espace réservé de la date 6">
            <a:extLst>
              <a:ext uri="{FF2B5EF4-FFF2-40B4-BE49-F238E27FC236}">
                <a16:creationId xmlns:a16="http://schemas.microsoft.com/office/drawing/2014/main" id="{06A2420D-5DFE-9C74-86A4-33E466B6CD9E}"/>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8" name="Espace réservé du pied de page 7">
            <a:extLst>
              <a:ext uri="{FF2B5EF4-FFF2-40B4-BE49-F238E27FC236}">
                <a16:creationId xmlns:a16="http://schemas.microsoft.com/office/drawing/2014/main" id="{4BBCA9C9-2856-8490-294A-6B3C3E43CF21}"/>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E21F3C2A-606F-8762-4B61-7F50612565E8}"/>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133886827"/>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72A6F2-CF83-55E9-A610-0F5837AA611E}"/>
              </a:ext>
            </a:extLst>
          </p:cNvPr>
          <p:cNvSpPr>
            <a:spLocks noGrp="1"/>
          </p:cNvSpPr>
          <p:nvPr>
            <p:ph type="title"/>
          </p:nvPr>
        </p:nvSpPr>
        <p:spPr/>
        <p:txBody>
          <a:bodyPr/>
          <a:lstStyle/>
          <a:p>
            <a:r>
              <a:rPr lang="fr-CA"/>
              <a:t>Modifier le style du titre</a:t>
            </a:r>
          </a:p>
        </p:txBody>
      </p:sp>
      <p:sp>
        <p:nvSpPr>
          <p:cNvPr id="3" name="Espace réservé de la date 2">
            <a:extLst>
              <a:ext uri="{FF2B5EF4-FFF2-40B4-BE49-F238E27FC236}">
                <a16:creationId xmlns:a16="http://schemas.microsoft.com/office/drawing/2014/main" id="{9C7A8E83-7B18-CFA9-EDA9-4375B4C0558C}"/>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4" name="Espace réservé du pied de page 3">
            <a:extLst>
              <a:ext uri="{FF2B5EF4-FFF2-40B4-BE49-F238E27FC236}">
                <a16:creationId xmlns:a16="http://schemas.microsoft.com/office/drawing/2014/main" id="{8BAF46A8-7E89-7302-B794-062AF97CBBD3}"/>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B25E6981-132C-6432-3D8B-4E1E82459EB1}"/>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904286082"/>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0C751D4-FF51-0745-AB04-F356811AD502}"/>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3" name="Espace réservé du pied de page 2">
            <a:extLst>
              <a:ext uri="{FF2B5EF4-FFF2-40B4-BE49-F238E27FC236}">
                <a16:creationId xmlns:a16="http://schemas.microsoft.com/office/drawing/2014/main" id="{77366A14-16EF-5F46-276B-92C460E277C6}"/>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A1FA8F2D-3C56-74E4-3DDD-6654EB83A878}"/>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3210337054"/>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956938-F7C9-D444-788D-E6E92AF1F2B9}"/>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du contenu 2">
            <a:extLst>
              <a:ext uri="{FF2B5EF4-FFF2-40B4-BE49-F238E27FC236}">
                <a16:creationId xmlns:a16="http://schemas.microsoft.com/office/drawing/2014/main" id="{1A8C12AA-1340-E360-8C41-52ED6D2DAF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texte 3">
            <a:extLst>
              <a:ext uri="{FF2B5EF4-FFF2-40B4-BE49-F238E27FC236}">
                <a16:creationId xmlns:a16="http://schemas.microsoft.com/office/drawing/2014/main" id="{05A16E37-3765-18FF-75A7-8A84AFEA6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E603C34-DEAE-A819-CCD0-1993EFC7BE2A}"/>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6" name="Espace réservé du pied de page 5">
            <a:extLst>
              <a:ext uri="{FF2B5EF4-FFF2-40B4-BE49-F238E27FC236}">
                <a16:creationId xmlns:a16="http://schemas.microsoft.com/office/drawing/2014/main" id="{FD9281E5-F31E-9D4B-0448-34CA01C76C8B}"/>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42B362A-B244-CCD2-94BF-22B9AE900BB2}"/>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1874694644"/>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3E21F0-0533-E701-F513-7D7E8967AA73}"/>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pour une image  2">
            <a:extLst>
              <a:ext uri="{FF2B5EF4-FFF2-40B4-BE49-F238E27FC236}">
                <a16:creationId xmlns:a16="http://schemas.microsoft.com/office/drawing/2014/main" id="{C2A0A317-34E9-27E0-3AD9-AE5FA9829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049402AD-F62F-D7A9-C919-30BFB9DBA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9B4B3F61-75B9-DB32-6135-2E0122C00CEA}"/>
              </a:ext>
            </a:extLst>
          </p:cNvPr>
          <p:cNvSpPr>
            <a:spLocks noGrp="1"/>
          </p:cNvSpPr>
          <p:nvPr>
            <p:ph type="dt" sz="half" idx="10"/>
          </p:nvPr>
        </p:nvSpPr>
        <p:spPr/>
        <p:txBody>
          <a:bodyPr/>
          <a:lstStyle/>
          <a:p>
            <a:fld id="{7E85FBF9-31EC-4C9A-B4AC-6A8A7EA2543B}" type="datetimeFigureOut">
              <a:rPr lang="fr-CA" smtClean="0"/>
              <a:t>2026-06-04</a:t>
            </a:fld>
            <a:endParaRPr lang="fr-CA"/>
          </a:p>
        </p:txBody>
      </p:sp>
      <p:sp>
        <p:nvSpPr>
          <p:cNvPr id="6" name="Espace réservé du pied de page 5">
            <a:extLst>
              <a:ext uri="{FF2B5EF4-FFF2-40B4-BE49-F238E27FC236}">
                <a16:creationId xmlns:a16="http://schemas.microsoft.com/office/drawing/2014/main" id="{AF6489A8-FF97-44FD-5A4E-5A63BEDBD2C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8261C59F-406A-9E2B-3082-1315B7DBC6AE}"/>
              </a:ext>
            </a:extLst>
          </p:cNvPr>
          <p:cNvSpPr>
            <a:spLocks noGrp="1"/>
          </p:cNvSpPr>
          <p:nvPr>
            <p:ph type="sldNum" sz="quarter" idx="12"/>
          </p:nvPr>
        </p:nvSpPr>
        <p:spPr/>
        <p:txBody>
          <a:bodyPr/>
          <a:lstStyle/>
          <a:p>
            <a:fld id="{934F3A61-8A56-4E13-B6EA-95861A7B5400}" type="slidenum">
              <a:rPr lang="fr-CA" smtClean="0"/>
              <a:t>‹n°›</a:t>
            </a:fld>
            <a:endParaRPr lang="fr-CA"/>
          </a:p>
        </p:txBody>
      </p:sp>
    </p:spTree>
    <p:extLst>
      <p:ext uri="{BB962C8B-B14F-4D97-AF65-F5344CB8AC3E}">
        <p14:creationId xmlns:p14="http://schemas.microsoft.com/office/powerpoint/2010/main" val="290793628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21BB0D4-0D14-22B2-A41E-29A383A4AF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p>
        </p:txBody>
      </p:sp>
      <p:sp>
        <p:nvSpPr>
          <p:cNvPr id="3" name="Espace réservé du texte 2">
            <a:extLst>
              <a:ext uri="{FF2B5EF4-FFF2-40B4-BE49-F238E27FC236}">
                <a16:creationId xmlns:a16="http://schemas.microsoft.com/office/drawing/2014/main" id="{EF125B5C-109F-0C14-A66F-01A833B70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828226EA-C86A-207E-8B9C-F9D885F74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85FBF9-31EC-4C9A-B4AC-6A8A7EA2543B}" type="datetimeFigureOut">
              <a:rPr lang="fr-CA" smtClean="0"/>
              <a:t>2026-06-04</a:t>
            </a:fld>
            <a:endParaRPr lang="fr-CA"/>
          </a:p>
        </p:txBody>
      </p:sp>
      <p:sp>
        <p:nvSpPr>
          <p:cNvPr id="5" name="Espace réservé du pied de page 4">
            <a:extLst>
              <a:ext uri="{FF2B5EF4-FFF2-40B4-BE49-F238E27FC236}">
                <a16:creationId xmlns:a16="http://schemas.microsoft.com/office/drawing/2014/main" id="{EB81392D-BDF3-743A-47D1-9AC020FBFD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23B6456B-9620-B4B6-8B79-7243B119E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4F3A61-8A56-4E13-B6EA-95861A7B5400}" type="slidenum">
              <a:rPr lang="fr-CA" smtClean="0"/>
              <a:t>‹n°›</a:t>
            </a:fld>
            <a:endParaRPr lang="fr-CA"/>
          </a:p>
        </p:txBody>
      </p:sp>
    </p:spTree>
    <p:extLst>
      <p:ext uri="{BB962C8B-B14F-4D97-AF65-F5344CB8AC3E}">
        <p14:creationId xmlns:p14="http://schemas.microsoft.com/office/powerpoint/2010/main" val="4194932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81038DF4-EE80-3DA1-EA03-CF6B33BEE3C2}"/>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a:fillRect/>
          </a:stretch>
        </p:blipFill>
        <p:spPr>
          <a:xfrm>
            <a:off x="20" y="1"/>
            <a:ext cx="12191980" cy="6857999"/>
          </a:xfrm>
          <a:prstGeom prst="rect">
            <a:avLst/>
          </a:prstGeom>
        </p:spPr>
      </p:pic>
      <p:sp>
        <p:nvSpPr>
          <p:cNvPr id="2" name="Titre 1">
            <a:extLst>
              <a:ext uri="{FF2B5EF4-FFF2-40B4-BE49-F238E27FC236}">
                <a16:creationId xmlns:a16="http://schemas.microsoft.com/office/drawing/2014/main" id="{06E5944F-058A-0FD9-1D0B-88FE85B53C30}"/>
              </a:ext>
            </a:extLst>
          </p:cNvPr>
          <p:cNvSpPr>
            <a:spLocks noGrp="1"/>
          </p:cNvSpPr>
          <p:nvPr>
            <p:ph type="ctrTitle"/>
          </p:nvPr>
        </p:nvSpPr>
        <p:spPr>
          <a:xfrm>
            <a:off x="1524000" y="3154810"/>
            <a:ext cx="9144000" cy="2468793"/>
          </a:xfrm>
        </p:spPr>
        <p:txBody>
          <a:bodyPr>
            <a:normAutofit fontScale="90000"/>
          </a:bodyPr>
          <a:lstStyle/>
          <a:p>
            <a:r>
              <a:rPr lang="fr-CA" dirty="0">
                <a:solidFill>
                  <a:srgbClr val="FFFFFF"/>
                </a:solidFill>
                <a:latin typeface="Algerian" panose="04020705040A02060702" pitchFamily="82" charset="0"/>
              </a:rPr>
              <a:t>Huberdeau</a:t>
            </a:r>
            <a:br>
              <a:rPr lang="fr-CA" dirty="0">
                <a:solidFill>
                  <a:srgbClr val="FFFFFF"/>
                </a:solidFill>
                <a:latin typeface="Algerian" panose="04020705040A02060702" pitchFamily="82" charset="0"/>
              </a:rPr>
            </a:br>
            <a:r>
              <a:rPr lang="fr-CA" sz="4000" dirty="0">
                <a:solidFill>
                  <a:srgbClr val="FFFFFF"/>
                </a:solidFill>
                <a:latin typeface="Algerian" panose="04020705040A02060702" pitchFamily="82" charset="0"/>
              </a:rPr>
              <a:t>DE LA GENÈSE À AUJOURD’HUI</a:t>
            </a:r>
            <a:br>
              <a:rPr lang="fr-CA" sz="4000" dirty="0">
                <a:solidFill>
                  <a:srgbClr val="FFFFFF"/>
                </a:solidFill>
                <a:latin typeface="Algerian" panose="04020705040A02060702" pitchFamily="82" charset="0"/>
              </a:rPr>
            </a:br>
            <a:br>
              <a:rPr lang="fr-CA" sz="4000" dirty="0">
                <a:solidFill>
                  <a:srgbClr val="FFFFFF"/>
                </a:solidFill>
                <a:latin typeface="Algerian" panose="04020705040A02060702" pitchFamily="82" charset="0"/>
              </a:rPr>
            </a:br>
            <a:br>
              <a:rPr lang="fr-CA" sz="4000" dirty="0">
                <a:solidFill>
                  <a:srgbClr val="FFFFFF"/>
                </a:solidFill>
                <a:latin typeface="Algerian" panose="04020705040A02060702" pitchFamily="82" charset="0"/>
              </a:rPr>
            </a:br>
            <a:br>
              <a:rPr lang="fr-CA" sz="4000" dirty="0">
                <a:solidFill>
                  <a:srgbClr val="FFFFFF"/>
                </a:solidFill>
                <a:latin typeface="Algerian" panose="04020705040A02060702" pitchFamily="82" charset="0"/>
              </a:rPr>
            </a:br>
            <a:br>
              <a:rPr lang="fr-CA" sz="4000" dirty="0">
                <a:solidFill>
                  <a:srgbClr val="FFFFFF"/>
                </a:solidFill>
                <a:latin typeface="Algerian" panose="04020705040A02060702" pitchFamily="82" charset="0"/>
              </a:rPr>
            </a:br>
            <a:br>
              <a:rPr lang="fr-CA" sz="4000" dirty="0">
                <a:solidFill>
                  <a:srgbClr val="FFFFFF"/>
                </a:solidFill>
                <a:latin typeface="Algerian" panose="04020705040A02060702" pitchFamily="82" charset="0"/>
              </a:rPr>
            </a:br>
            <a:br>
              <a:rPr lang="fr-CA" sz="4000" dirty="0">
                <a:solidFill>
                  <a:srgbClr val="FFFFFF"/>
                </a:solidFill>
                <a:latin typeface="Algerian" panose="04020705040A02060702" pitchFamily="82" charset="0"/>
              </a:rPr>
            </a:br>
            <a:r>
              <a:rPr lang="fr-CA" sz="4000" dirty="0">
                <a:solidFill>
                  <a:srgbClr val="FFFFFF"/>
                </a:solidFill>
                <a:latin typeface="Algerian" panose="04020705040A02060702" pitchFamily="82" charset="0"/>
              </a:rPr>
              <a:t>Chronologie</a:t>
            </a:r>
          </a:p>
        </p:txBody>
      </p:sp>
    </p:spTree>
    <p:extLst>
      <p:ext uri="{BB962C8B-B14F-4D97-AF65-F5344CB8AC3E}">
        <p14:creationId xmlns:p14="http://schemas.microsoft.com/office/powerpoint/2010/main" val="2348652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4460">
        <p14:reveal/>
      </p:transition>
    </mc:Choice>
    <mc:Fallback>
      <p:transition spd="slow" advClick="0" advTm="4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0F87867-DC65-FFF9-FA38-30B605D6AAF6}"/>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ctr"/>
            <a:r>
              <a:rPr lang="en-US" sz="2900" dirty="0" err="1">
                <a:solidFill>
                  <a:schemeClr val="bg1"/>
                </a:solidFill>
              </a:rPr>
              <a:t>L’Europe</a:t>
            </a:r>
            <a:r>
              <a:rPr lang="en-US" sz="2900" dirty="0">
                <a:solidFill>
                  <a:schemeClr val="bg1"/>
                </a:solidFill>
              </a:rPr>
              <a:t> </a:t>
            </a:r>
            <a:r>
              <a:rPr lang="en-US" sz="2900" dirty="0" err="1">
                <a:solidFill>
                  <a:schemeClr val="bg1"/>
                </a:solidFill>
              </a:rPr>
              <a:t>subissait</a:t>
            </a:r>
            <a:r>
              <a:rPr lang="en-US" sz="2900" dirty="0">
                <a:solidFill>
                  <a:schemeClr val="bg1"/>
                </a:solidFill>
              </a:rPr>
              <a:t> un petit </a:t>
            </a:r>
            <a:r>
              <a:rPr lang="en-US" sz="2900" dirty="0" err="1">
                <a:solidFill>
                  <a:schemeClr val="bg1"/>
                </a:solidFill>
              </a:rPr>
              <a:t>âge</a:t>
            </a:r>
            <a:r>
              <a:rPr lang="en-US" sz="2900" dirty="0">
                <a:solidFill>
                  <a:schemeClr val="bg1"/>
                </a:solidFill>
              </a:rPr>
              <a:t> </a:t>
            </a:r>
            <a:r>
              <a:rPr lang="en-US" sz="2900" dirty="0" err="1">
                <a:solidFill>
                  <a:schemeClr val="bg1"/>
                </a:solidFill>
              </a:rPr>
              <a:t>glaciaire</a:t>
            </a:r>
            <a:r>
              <a:rPr lang="en-US" sz="2900" dirty="0">
                <a:solidFill>
                  <a:schemeClr val="bg1"/>
                </a:solidFill>
              </a:rPr>
              <a:t> qui a </a:t>
            </a:r>
            <a:r>
              <a:rPr lang="en-US" sz="2900" dirty="0" err="1">
                <a:solidFill>
                  <a:schemeClr val="bg1"/>
                </a:solidFill>
              </a:rPr>
              <a:t>perduré</a:t>
            </a:r>
            <a:r>
              <a:rPr lang="en-US" sz="2900" dirty="0">
                <a:solidFill>
                  <a:schemeClr val="bg1"/>
                </a:solidFill>
              </a:rPr>
              <a:t> </a:t>
            </a:r>
            <a:r>
              <a:rPr lang="en-US" sz="2900" dirty="0" err="1">
                <a:solidFill>
                  <a:schemeClr val="bg1"/>
                </a:solidFill>
              </a:rPr>
              <a:t>jusqu’en</a:t>
            </a:r>
            <a:r>
              <a:rPr lang="en-US" sz="2900" dirty="0">
                <a:solidFill>
                  <a:schemeClr val="bg1"/>
                </a:solidFill>
              </a:rPr>
              <a:t> 1850 environ. </a:t>
            </a:r>
            <a:br>
              <a:rPr lang="en-US" sz="2900" dirty="0">
                <a:solidFill>
                  <a:schemeClr val="bg1"/>
                </a:solidFill>
              </a:rPr>
            </a:br>
            <a:br>
              <a:rPr lang="en-US" sz="2900" dirty="0">
                <a:solidFill>
                  <a:schemeClr val="bg1"/>
                </a:solidFill>
              </a:rPr>
            </a:br>
            <a:r>
              <a:rPr lang="en-US" sz="2900" dirty="0">
                <a:solidFill>
                  <a:schemeClr val="bg1"/>
                </a:solidFill>
              </a:rPr>
              <a:t>La </a:t>
            </a:r>
            <a:r>
              <a:rPr lang="en-US" sz="2900" dirty="0" err="1">
                <a:solidFill>
                  <a:schemeClr val="bg1"/>
                </a:solidFill>
              </a:rPr>
              <a:t>demande</a:t>
            </a:r>
            <a:r>
              <a:rPr lang="en-US" sz="2900" dirty="0">
                <a:solidFill>
                  <a:schemeClr val="bg1"/>
                </a:solidFill>
              </a:rPr>
              <a:t> pour les </a:t>
            </a:r>
            <a:r>
              <a:rPr lang="en-US" sz="2900" dirty="0" err="1">
                <a:solidFill>
                  <a:schemeClr val="bg1"/>
                </a:solidFill>
              </a:rPr>
              <a:t>fourrures</a:t>
            </a:r>
            <a:r>
              <a:rPr lang="en-US" sz="2900" dirty="0">
                <a:solidFill>
                  <a:schemeClr val="bg1"/>
                </a:solidFill>
              </a:rPr>
              <a:t> </a:t>
            </a:r>
            <a:r>
              <a:rPr lang="en-US" sz="2900" dirty="0" err="1">
                <a:solidFill>
                  <a:schemeClr val="bg1"/>
                </a:solidFill>
              </a:rPr>
              <a:t>était</a:t>
            </a:r>
            <a:r>
              <a:rPr lang="en-US" sz="2900" dirty="0">
                <a:solidFill>
                  <a:schemeClr val="bg1"/>
                </a:solidFill>
              </a:rPr>
              <a:t> très grande.</a:t>
            </a:r>
          </a:p>
        </p:txBody>
      </p:sp>
      <p:pic>
        <p:nvPicPr>
          <p:cNvPr id="4" name="Image 3">
            <a:extLst>
              <a:ext uri="{FF2B5EF4-FFF2-40B4-BE49-F238E27FC236}">
                <a16:creationId xmlns:a16="http://schemas.microsoft.com/office/drawing/2014/main" id="{77AEA39D-4B12-2944-C45D-FCB9B72DEFD3}"/>
              </a:ext>
            </a:extLst>
          </p:cNvPr>
          <p:cNvPicPr>
            <a:picLocks noChangeAspect="1"/>
          </p:cNvPicPr>
          <p:nvPr/>
        </p:nvPicPr>
        <p:blipFill>
          <a:blip r:embed="rId2">
            <a:extLst>
              <a:ext uri="{28A0092B-C50C-407E-A947-70E740481C1C}">
                <a14:useLocalDpi xmlns:a14="http://schemas.microsoft.com/office/drawing/2010/main" val="0"/>
              </a:ext>
            </a:extLst>
          </a:blip>
          <a:srcRect l="8059"/>
          <a:stretch>
            <a:fillRect/>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6" name="Group 15">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7" name="Freeform: Shape 16">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56903999"/>
      </p:ext>
    </p:extLst>
  </p:cSld>
  <p:clrMapOvr>
    <a:masterClrMapping/>
  </p:clrMapOvr>
  <mc:AlternateContent xmlns:mc="http://schemas.openxmlformats.org/markup-compatibility/2006">
    <mc:Choice xmlns:p14="http://schemas.microsoft.com/office/powerpoint/2010/main" Requires="p14">
      <p:transition spd="slow" p14:dur="3400" advClick="0" advTm="8773">
        <p14:reveal/>
      </p:transition>
    </mc:Choice>
    <mc:Fallback>
      <p:transition spd="slow" advClick="0" advTm="87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46F900D0-9333-8369-4262-8DC4F4816553}"/>
              </a:ext>
            </a:extLst>
          </p:cNvPr>
          <p:cNvPicPr>
            <a:picLocks noChangeAspect="1"/>
          </p:cNvPicPr>
          <p:nvPr/>
        </p:nvPicPr>
        <p:blipFill>
          <a:blip r:embed="rId2">
            <a:extLst>
              <a:ext uri="{28A0092B-C50C-407E-A947-70E740481C1C}">
                <a14:useLocalDpi xmlns:a14="http://schemas.microsoft.com/office/drawing/2010/main" val="0"/>
              </a:ext>
            </a:extLst>
          </a:blip>
          <a:srcRect l="4211" r="4879" b="17092"/>
          <a:stretch>
            <a:fillRect/>
          </a:stretch>
        </p:blipFill>
        <p:spPr>
          <a:xfrm>
            <a:off x="3523488" y="10"/>
            <a:ext cx="8668512" cy="6857990"/>
          </a:xfrm>
          <a:prstGeom prst="rect">
            <a:avLst/>
          </a:prstGeom>
        </p:spPr>
      </p:pic>
      <p:sp>
        <p:nvSpPr>
          <p:cNvPr id="21"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F4A8BD3-DD2A-11EE-D249-8BC82F12C84F}"/>
              </a:ext>
            </a:extLst>
          </p:cNvPr>
          <p:cNvSpPr>
            <a:spLocks noGrp="1"/>
          </p:cNvSpPr>
          <p:nvPr>
            <p:ph type="title"/>
          </p:nvPr>
        </p:nvSpPr>
        <p:spPr>
          <a:xfrm>
            <a:off x="458169" y="1826933"/>
            <a:ext cx="4023360" cy="3204134"/>
          </a:xfrm>
        </p:spPr>
        <p:txBody>
          <a:bodyPr vert="horz" lIns="91440" tIns="45720" rIns="91440" bIns="45720" rtlCol="0" anchor="b">
            <a:normAutofit/>
          </a:bodyPr>
          <a:lstStyle/>
          <a:p>
            <a:r>
              <a:rPr lang="en-US" sz="2800" dirty="0" err="1">
                <a:solidFill>
                  <a:schemeClr val="bg1"/>
                </a:solidFill>
              </a:rPr>
              <a:t>Plusieurs</a:t>
            </a:r>
            <a:r>
              <a:rPr lang="en-US" sz="2800" dirty="0">
                <a:solidFill>
                  <a:schemeClr val="bg1"/>
                </a:solidFill>
              </a:rPr>
              <a:t> colons </a:t>
            </a:r>
            <a:r>
              <a:rPr lang="en-US" sz="2800" dirty="0" err="1">
                <a:solidFill>
                  <a:schemeClr val="bg1"/>
                </a:solidFill>
              </a:rPr>
              <a:t>désoeuvrés</a:t>
            </a:r>
            <a:r>
              <a:rPr lang="en-US" sz="2800" dirty="0">
                <a:solidFill>
                  <a:schemeClr val="bg1"/>
                </a:solidFill>
              </a:rPr>
              <a:t> </a:t>
            </a:r>
            <a:r>
              <a:rPr lang="en-US" sz="2800" dirty="0" err="1">
                <a:solidFill>
                  <a:schemeClr val="bg1"/>
                </a:solidFill>
              </a:rPr>
              <a:t>durant</a:t>
            </a:r>
            <a:r>
              <a:rPr lang="en-US" sz="2800" dirty="0">
                <a:solidFill>
                  <a:schemeClr val="bg1"/>
                </a:solidFill>
              </a:rPr>
              <a:t> </a:t>
            </a:r>
            <a:r>
              <a:rPr lang="en-US" sz="2800" dirty="0" err="1">
                <a:solidFill>
                  <a:schemeClr val="bg1"/>
                </a:solidFill>
              </a:rPr>
              <a:t>l’hiver</a:t>
            </a:r>
            <a:r>
              <a:rPr lang="en-US" sz="2800" dirty="0">
                <a:solidFill>
                  <a:schemeClr val="bg1"/>
                </a:solidFill>
              </a:rPr>
              <a:t> </a:t>
            </a:r>
            <a:r>
              <a:rPr lang="en-US" sz="2800" dirty="0" err="1">
                <a:solidFill>
                  <a:schemeClr val="bg1"/>
                </a:solidFill>
              </a:rPr>
              <a:t>partaient</a:t>
            </a:r>
            <a:r>
              <a:rPr lang="en-US" sz="2800" dirty="0">
                <a:solidFill>
                  <a:schemeClr val="bg1"/>
                </a:solidFill>
              </a:rPr>
              <a:t> de la </a:t>
            </a:r>
            <a:r>
              <a:rPr lang="en-US" sz="2800" dirty="0" err="1">
                <a:solidFill>
                  <a:schemeClr val="bg1"/>
                </a:solidFill>
              </a:rPr>
              <a:t>vallée</a:t>
            </a:r>
            <a:r>
              <a:rPr lang="en-US" sz="2800" dirty="0">
                <a:solidFill>
                  <a:schemeClr val="bg1"/>
                </a:solidFill>
              </a:rPr>
              <a:t> du St-Laurent pour </a:t>
            </a:r>
            <a:r>
              <a:rPr lang="en-US" sz="2800" dirty="0" err="1">
                <a:solidFill>
                  <a:schemeClr val="bg1"/>
                </a:solidFill>
              </a:rPr>
              <a:t>courrir</a:t>
            </a:r>
            <a:r>
              <a:rPr lang="en-US" sz="2800" dirty="0">
                <a:solidFill>
                  <a:schemeClr val="bg1"/>
                </a:solidFill>
              </a:rPr>
              <a:t> les </a:t>
            </a:r>
            <a:r>
              <a:rPr lang="en-US" sz="2800" dirty="0" err="1">
                <a:solidFill>
                  <a:schemeClr val="bg1"/>
                </a:solidFill>
              </a:rPr>
              <a:t>bois</a:t>
            </a:r>
            <a:r>
              <a:rPr lang="en-US" sz="2800" dirty="0">
                <a:solidFill>
                  <a:schemeClr val="bg1"/>
                </a:solidFill>
              </a:rPr>
              <a:t> et trapper. </a:t>
            </a:r>
            <a:r>
              <a:rPr lang="en-US" sz="2800" dirty="0" err="1">
                <a:solidFill>
                  <a:schemeClr val="bg1"/>
                </a:solidFill>
              </a:rPr>
              <a:t>Souvent</a:t>
            </a:r>
            <a:r>
              <a:rPr lang="en-US" sz="2800" dirty="0">
                <a:solidFill>
                  <a:schemeClr val="bg1"/>
                </a:solidFill>
              </a:rPr>
              <a:t> les clans les </a:t>
            </a:r>
            <a:r>
              <a:rPr lang="en-US" sz="2800" dirty="0" err="1">
                <a:solidFill>
                  <a:schemeClr val="bg1"/>
                </a:solidFill>
              </a:rPr>
              <a:t>hébergaient</a:t>
            </a:r>
            <a:r>
              <a:rPr lang="en-US" sz="2800" dirty="0">
                <a:solidFill>
                  <a:schemeClr val="bg1"/>
                </a:solidFill>
              </a:rPr>
              <a:t> et </a:t>
            </a:r>
            <a:r>
              <a:rPr lang="en-US" sz="2800" dirty="0" err="1">
                <a:solidFill>
                  <a:schemeClr val="bg1"/>
                </a:solidFill>
              </a:rPr>
              <a:t>commerçaient</a:t>
            </a:r>
            <a:r>
              <a:rPr lang="en-US" sz="2800" dirty="0">
                <a:solidFill>
                  <a:schemeClr val="bg1"/>
                </a:solidFill>
              </a:rPr>
              <a:t> avec </a:t>
            </a:r>
            <a:r>
              <a:rPr lang="en-US" sz="2800" dirty="0" err="1">
                <a:solidFill>
                  <a:schemeClr val="bg1"/>
                </a:solidFill>
              </a:rPr>
              <a:t>eux</a:t>
            </a:r>
            <a:r>
              <a:rPr lang="en-US" sz="2800" dirty="0">
                <a:solidFill>
                  <a:schemeClr val="bg1"/>
                </a:solidFill>
              </a:rPr>
              <a:t>.</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095052"/>
      </p:ext>
    </p:extLst>
  </p:cSld>
  <p:clrMapOvr>
    <a:masterClrMapping/>
  </p:clrMapOvr>
  <mc:AlternateContent xmlns:mc="http://schemas.openxmlformats.org/markup-compatibility/2006">
    <mc:Choice xmlns:p14="http://schemas.microsoft.com/office/powerpoint/2010/main" Requires="p14">
      <p:transition spd="slow" p14:dur="3400" advClick="0" advTm="10535">
        <p14:reveal/>
      </p:transition>
    </mc:Choice>
    <mc:Fallback>
      <p:transition spd="slow" advClick="0" advTm="105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3DDEB8E-208E-0973-0C6D-844FB8D94632}"/>
              </a:ext>
            </a:extLst>
          </p:cNvPr>
          <p:cNvSpPr>
            <a:spLocks noGrp="1"/>
          </p:cNvSpPr>
          <p:nvPr>
            <p:ph type="title"/>
          </p:nvPr>
        </p:nvSpPr>
        <p:spPr>
          <a:xfrm>
            <a:off x="8855476" y="840353"/>
            <a:ext cx="3103418" cy="4794567"/>
          </a:xfrm>
        </p:spPr>
        <p:txBody>
          <a:bodyPr vert="horz" lIns="91440" tIns="45720" rIns="91440" bIns="45720" rtlCol="0">
            <a:normAutofit/>
          </a:bodyPr>
          <a:lstStyle/>
          <a:p>
            <a:r>
              <a:rPr lang="en-US" sz="2300" dirty="0">
                <a:solidFill>
                  <a:srgbClr val="FFFFFF"/>
                </a:solidFill>
              </a:rPr>
              <a:t>1853- Robert Sydney Bellingham, </a:t>
            </a:r>
            <a:r>
              <a:rPr lang="en-US" sz="2300" dirty="0" err="1">
                <a:solidFill>
                  <a:srgbClr val="FFFFFF"/>
                </a:solidFill>
              </a:rPr>
              <a:t>député</a:t>
            </a:r>
            <a:r>
              <a:rPr lang="en-US" sz="2300" dirty="0">
                <a:solidFill>
                  <a:srgbClr val="FFFFFF"/>
                </a:solidFill>
              </a:rPr>
              <a:t> </a:t>
            </a:r>
            <a:r>
              <a:rPr lang="en-US" sz="2300" dirty="0" err="1">
                <a:solidFill>
                  <a:srgbClr val="FFFFFF"/>
                </a:solidFill>
              </a:rPr>
              <a:t>d’Argenteuil</a:t>
            </a:r>
            <a:r>
              <a:rPr lang="en-US" sz="2300" dirty="0">
                <a:solidFill>
                  <a:srgbClr val="FFFFFF"/>
                </a:solidFill>
              </a:rPr>
              <a:t>, </a:t>
            </a:r>
            <a:r>
              <a:rPr lang="en-US" sz="2300" dirty="0" err="1">
                <a:solidFill>
                  <a:srgbClr val="FFFFFF"/>
                </a:solidFill>
              </a:rPr>
              <a:t>reçoit</a:t>
            </a:r>
            <a:r>
              <a:rPr lang="en-US" sz="2300" dirty="0">
                <a:solidFill>
                  <a:srgbClr val="FFFFFF"/>
                </a:solidFill>
              </a:rPr>
              <a:t> près de 18000 acres après </a:t>
            </a:r>
            <a:r>
              <a:rPr lang="en-US" sz="2300" dirty="0" err="1">
                <a:solidFill>
                  <a:srgbClr val="FFFFFF"/>
                </a:solidFill>
              </a:rPr>
              <a:t>avoir</a:t>
            </a:r>
            <a:r>
              <a:rPr lang="en-US" sz="2300" dirty="0">
                <a:solidFill>
                  <a:srgbClr val="FFFFFF"/>
                </a:solidFill>
              </a:rPr>
              <a:t> fait </a:t>
            </a:r>
            <a:r>
              <a:rPr lang="en-US" sz="2300" dirty="0" err="1">
                <a:solidFill>
                  <a:srgbClr val="FFFFFF"/>
                </a:solidFill>
              </a:rPr>
              <a:t>arpenter</a:t>
            </a:r>
            <a:r>
              <a:rPr lang="en-US" sz="2300" dirty="0">
                <a:solidFill>
                  <a:srgbClr val="FFFFFF"/>
                </a:solidFill>
              </a:rPr>
              <a:t> la </a:t>
            </a:r>
            <a:r>
              <a:rPr lang="en-US" sz="2300" dirty="0" err="1">
                <a:solidFill>
                  <a:srgbClr val="FFFFFF"/>
                </a:solidFill>
              </a:rPr>
              <a:t>partie</a:t>
            </a:r>
            <a:r>
              <a:rPr lang="en-US" sz="2300" dirty="0">
                <a:solidFill>
                  <a:srgbClr val="FFFFFF"/>
                </a:solidFill>
              </a:rPr>
              <a:t> est du </a:t>
            </a:r>
            <a:r>
              <a:rPr lang="en-US" sz="2300" dirty="0" err="1">
                <a:solidFill>
                  <a:srgbClr val="FFFFFF"/>
                </a:solidFill>
              </a:rPr>
              <a:t>comté</a:t>
            </a:r>
            <a:r>
              <a:rPr lang="en-US" sz="2300" dirty="0">
                <a:solidFill>
                  <a:srgbClr val="FFFFFF"/>
                </a:solidFill>
              </a:rPr>
              <a:t>, </a:t>
            </a:r>
            <a:r>
              <a:rPr lang="en-US" sz="2300" dirty="0" err="1">
                <a:solidFill>
                  <a:srgbClr val="FFFFFF"/>
                </a:solidFill>
              </a:rPr>
              <a:t>qu’il</a:t>
            </a:r>
            <a:r>
              <a:rPr lang="en-US" sz="2300" dirty="0">
                <a:solidFill>
                  <a:srgbClr val="FFFFFF"/>
                </a:solidFill>
              </a:rPr>
              <a:t> </a:t>
            </a:r>
            <a:r>
              <a:rPr lang="en-US" sz="2300" dirty="0" err="1">
                <a:solidFill>
                  <a:srgbClr val="FFFFFF"/>
                </a:solidFill>
              </a:rPr>
              <a:t>nomme</a:t>
            </a:r>
            <a:r>
              <a:rPr lang="en-US" sz="2300" dirty="0">
                <a:solidFill>
                  <a:srgbClr val="FFFFFF"/>
                </a:solidFill>
              </a:rPr>
              <a:t> </a:t>
            </a:r>
            <a:r>
              <a:rPr lang="en-US" sz="2300" dirty="0" err="1">
                <a:solidFill>
                  <a:srgbClr val="FFFFFF"/>
                </a:solidFill>
              </a:rPr>
              <a:t>municipalité</a:t>
            </a:r>
            <a:r>
              <a:rPr lang="en-US" sz="2300" dirty="0">
                <a:solidFill>
                  <a:srgbClr val="FFFFFF"/>
                </a:solidFill>
              </a:rPr>
              <a:t> du canton </a:t>
            </a:r>
            <a:r>
              <a:rPr lang="en-US" sz="2300" dirty="0" err="1">
                <a:solidFill>
                  <a:srgbClr val="FFFFFF"/>
                </a:solidFill>
              </a:rPr>
              <a:t>d’Arundel</a:t>
            </a:r>
            <a:r>
              <a:rPr lang="en-US" sz="2300" dirty="0">
                <a:solidFill>
                  <a:srgbClr val="FFFFFF"/>
                </a:solidFill>
              </a:rPr>
              <a:t>. </a:t>
            </a:r>
            <a:br>
              <a:rPr lang="en-US" sz="2300" dirty="0">
                <a:solidFill>
                  <a:srgbClr val="FFFFFF"/>
                </a:solidFill>
              </a:rPr>
            </a:br>
            <a:br>
              <a:rPr lang="en-US" sz="2300" dirty="0">
                <a:solidFill>
                  <a:srgbClr val="FFFFFF"/>
                </a:solidFill>
              </a:rPr>
            </a:br>
            <a:r>
              <a:rPr lang="en-US" sz="2300" dirty="0">
                <a:solidFill>
                  <a:srgbClr val="FFFFFF"/>
                </a:solidFill>
              </a:rPr>
              <a:t>Il fait </a:t>
            </a:r>
            <a:r>
              <a:rPr lang="en-US" sz="2300" dirty="0" err="1">
                <a:solidFill>
                  <a:srgbClr val="FFFFFF"/>
                </a:solidFill>
              </a:rPr>
              <a:t>bâtir</a:t>
            </a:r>
            <a:r>
              <a:rPr lang="en-US" sz="2300" dirty="0">
                <a:solidFill>
                  <a:srgbClr val="FFFFFF"/>
                </a:solidFill>
              </a:rPr>
              <a:t> </a:t>
            </a:r>
            <a:r>
              <a:rPr lang="en-US" sz="2300" dirty="0" err="1">
                <a:solidFill>
                  <a:srgbClr val="FFFFFF"/>
                </a:solidFill>
              </a:rPr>
              <a:t>cette</a:t>
            </a:r>
            <a:r>
              <a:rPr lang="en-US" sz="2300" dirty="0">
                <a:solidFill>
                  <a:srgbClr val="FFFFFF"/>
                </a:solidFill>
              </a:rPr>
              <a:t> maison et incite les colons à </a:t>
            </a:r>
            <a:r>
              <a:rPr lang="en-US" sz="2300" dirty="0" err="1">
                <a:solidFill>
                  <a:srgbClr val="FFFFFF"/>
                </a:solidFill>
              </a:rPr>
              <a:t>venir</a:t>
            </a:r>
            <a:r>
              <a:rPr lang="en-US" sz="2300" dirty="0">
                <a:solidFill>
                  <a:srgbClr val="FFFFFF"/>
                </a:solidFill>
              </a:rPr>
              <a:t> </a:t>
            </a:r>
            <a:r>
              <a:rPr lang="en-US" sz="2300" dirty="0" err="1">
                <a:solidFill>
                  <a:srgbClr val="FFFFFF"/>
                </a:solidFill>
              </a:rPr>
              <a:t>s’installer</a:t>
            </a:r>
            <a:r>
              <a:rPr lang="en-US" sz="2300" dirty="0">
                <a:solidFill>
                  <a:srgbClr val="FFFFFF"/>
                </a:solidFill>
              </a:rPr>
              <a:t> dans la region.</a:t>
            </a:r>
          </a:p>
        </p:txBody>
      </p:sp>
      <p:sp>
        <p:nvSpPr>
          <p:cNvPr id="7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DD3863BE-0DB0-39CB-512D-A63EA1C5F970}"/>
              </a:ext>
            </a:extLst>
          </p:cNvPr>
          <p:cNvPicPr>
            <a:picLocks noChangeAspect="1"/>
          </p:cNvPicPr>
          <p:nvPr/>
        </p:nvPicPr>
        <p:blipFill>
          <a:blip r:embed="rId2">
            <a:extLst>
              <a:ext uri="{28A0092B-C50C-407E-A947-70E740481C1C}">
                <a14:useLocalDpi xmlns:a14="http://schemas.microsoft.com/office/drawing/2010/main" val="0"/>
              </a:ext>
            </a:extLst>
          </a:blip>
          <a:srcRect r="561" b="1"/>
          <a:stretch>
            <a:fillRect/>
          </a:stretch>
        </p:blipFill>
        <p:spPr>
          <a:xfrm>
            <a:off x="976251" y="942538"/>
            <a:ext cx="7163222" cy="4808332"/>
          </a:xfrm>
          <a:prstGeom prst="rect">
            <a:avLst/>
          </a:prstGeom>
          <a:effectLst/>
        </p:spPr>
      </p:pic>
    </p:spTree>
    <p:extLst>
      <p:ext uri="{BB962C8B-B14F-4D97-AF65-F5344CB8AC3E}">
        <p14:creationId xmlns:p14="http://schemas.microsoft.com/office/powerpoint/2010/main" val="3653884351"/>
      </p:ext>
    </p:extLst>
  </p:cSld>
  <p:clrMapOvr>
    <a:masterClrMapping/>
  </p:clrMapOvr>
  <mc:AlternateContent xmlns:mc="http://schemas.openxmlformats.org/markup-compatibility/2006">
    <mc:Choice xmlns:p14="http://schemas.microsoft.com/office/powerpoint/2010/main" Requires="p14">
      <p:transition spd="slow" p14:dur="3400" advClick="0" advTm="14939">
        <p14:reveal/>
      </p:transition>
    </mc:Choice>
    <mc:Fallback>
      <p:transition spd="slow" advClick="0" advTm="149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800A21F-0DF5-70EF-AE7F-680F195ABD13}"/>
              </a:ext>
            </a:extLst>
          </p:cNvPr>
          <p:cNvSpPr>
            <a:spLocks noGrp="1"/>
          </p:cNvSpPr>
          <p:nvPr>
            <p:ph type="title"/>
          </p:nvPr>
        </p:nvSpPr>
        <p:spPr>
          <a:xfrm>
            <a:off x="6538686" y="1361246"/>
            <a:ext cx="4818290" cy="2671936"/>
          </a:xfrm>
        </p:spPr>
        <p:txBody>
          <a:bodyPr vert="horz" lIns="91440" tIns="45720" rIns="91440" bIns="45720" rtlCol="0" anchor="b">
            <a:normAutofit/>
          </a:bodyPr>
          <a:lstStyle/>
          <a:p>
            <a:pPr algn="r"/>
            <a:r>
              <a:rPr lang="en-US" sz="2300">
                <a:solidFill>
                  <a:schemeClr val="bg1"/>
                </a:solidFill>
              </a:rPr>
              <a:t>1856 – Les premiers colons de langue anglaise et de religion protestante arrivent dans le canton d’Arundel.</a:t>
            </a:r>
            <a:br>
              <a:rPr lang="en-US" sz="2300">
                <a:solidFill>
                  <a:schemeClr val="bg1"/>
                </a:solidFill>
              </a:rPr>
            </a:br>
            <a:br>
              <a:rPr lang="en-US" sz="2300">
                <a:solidFill>
                  <a:schemeClr val="bg1"/>
                </a:solidFill>
              </a:rPr>
            </a:br>
            <a:r>
              <a:rPr lang="en-US" sz="2300">
                <a:solidFill>
                  <a:schemeClr val="bg1"/>
                </a:solidFill>
              </a:rPr>
              <a:t>En 1875 des colons de langue française et de religion catholique viennent les rejoindre</a:t>
            </a:r>
          </a:p>
        </p:txBody>
      </p:sp>
      <p:pic>
        <p:nvPicPr>
          <p:cNvPr id="4" name="Image 3">
            <a:extLst>
              <a:ext uri="{FF2B5EF4-FFF2-40B4-BE49-F238E27FC236}">
                <a16:creationId xmlns:a16="http://schemas.microsoft.com/office/drawing/2014/main" id="{369BC2B2-047B-E2C2-4BDB-FF4626597E8E}"/>
              </a:ext>
            </a:extLst>
          </p:cNvPr>
          <p:cNvPicPr>
            <a:picLocks noChangeAspect="1"/>
          </p:cNvPicPr>
          <p:nvPr/>
        </p:nvPicPr>
        <p:blipFill>
          <a:blip r:embed="rId2"/>
          <a:srcRect l="6137" r="18430" b="3"/>
          <a:stretch>
            <a:fillRect/>
          </a:stretch>
        </p:blipFill>
        <p:spPr>
          <a:xfrm>
            <a:off x="827088" y="1498600"/>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8" name="Freeform: Shape 17">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85625212"/>
      </p:ext>
    </p:extLst>
  </p:cSld>
  <p:clrMapOvr>
    <a:masterClrMapping/>
  </p:clrMapOvr>
  <mc:AlternateContent xmlns:mc="http://schemas.openxmlformats.org/markup-compatibility/2006">
    <mc:Choice xmlns:p14="http://schemas.microsoft.com/office/powerpoint/2010/main" Requires="p14">
      <p:transition spd="slow" p14:dur="3400" advClick="0" advTm="9933">
        <p14:reveal/>
      </p:transition>
    </mc:Choice>
    <mc:Fallback>
      <p:transition spd="slow" advClick="0" advTm="993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DD51ED8-8922-F396-6ADA-C91723BA31B0}"/>
              </a:ext>
            </a:extLst>
          </p:cNvPr>
          <p:cNvSpPr>
            <a:spLocks noGrp="1"/>
          </p:cNvSpPr>
          <p:nvPr>
            <p:ph type="title"/>
          </p:nvPr>
        </p:nvSpPr>
        <p:spPr>
          <a:xfrm>
            <a:off x="1142639" y="561203"/>
            <a:ext cx="9932691" cy="1165996"/>
          </a:xfrm>
        </p:spPr>
        <p:txBody>
          <a:bodyPr vert="horz" lIns="91440" tIns="45720" rIns="91440" bIns="45720" rtlCol="0" anchor="b">
            <a:normAutofit/>
          </a:bodyPr>
          <a:lstStyle/>
          <a:p>
            <a:pPr algn="ctr"/>
            <a:r>
              <a:rPr lang="en-US" sz="3000">
                <a:solidFill>
                  <a:srgbClr val="FFFFFF"/>
                </a:solidFill>
              </a:rPr>
              <a:t>1857- William Staniforth achète 700 acres sur la rive ouest de la rivière. Il bâtit un barrage, un moulin à scie et une ferme.</a:t>
            </a:r>
          </a:p>
        </p:txBody>
      </p:sp>
      <p:sp>
        <p:nvSpPr>
          <p:cNvPr id="20" name="Rectangle 19">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76E8ADF8-2A19-D9A5-5EAC-4E75DA53C0ED}"/>
              </a:ext>
            </a:extLst>
          </p:cNvPr>
          <p:cNvPicPr>
            <a:picLocks noChangeAspect="1"/>
          </p:cNvPicPr>
          <p:nvPr/>
        </p:nvPicPr>
        <p:blipFill>
          <a:blip r:embed="rId2"/>
          <a:stretch>
            <a:fillRect/>
          </a:stretch>
        </p:blipFill>
        <p:spPr>
          <a:xfrm>
            <a:off x="2611714" y="2133758"/>
            <a:ext cx="2022307" cy="3235692"/>
          </a:xfrm>
          <a:prstGeom prst="rect">
            <a:avLst/>
          </a:prstGeom>
        </p:spPr>
      </p:pic>
      <p:pic>
        <p:nvPicPr>
          <p:cNvPr id="5" name="Image 4">
            <a:extLst>
              <a:ext uri="{FF2B5EF4-FFF2-40B4-BE49-F238E27FC236}">
                <a16:creationId xmlns:a16="http://schemas.microsoft.com/office/drawing/2014/main" id="{186EA0E0-E1FA-E74C-DCCC-45A88601F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724" y="2175741"/>
            <a:ext cx="4486215" cy="3151566"/>
          </a:xfrm>
          <a:prstGeom prst="rect">
            <a:avLst/>
          </a:prstGeom>
        </p:spPr>
      </p:pic>
    </p:spTree>
    <p:extLst>
      <p:ext uri="{BB962C8B-B14F-4D97-AF65-F5344CB8AC3E}">
        <p14:creationId xmlns:p14="http://schemas.microsoft.com/office/powerpoint/2010/main" val="234712836"/>
      </p:ext>
    </p:extLst>
  </p:cSld>
  <p:clrMapOvr>
    <a:masterClrMapping/>
  </p:clrMapOvr>
  <mc:AlternateContent xmlns:mc="http://schemas.openxmlformats.org/markup-compatibility/2006">
    <mc:Choice xmlns:p14="http://schemas.microsoft.com/office/powerpoint/2010/main" Requires="p14">
      <p:transition spd="slow" p14:dur="3400" advClick="0" advTm="10009">
        <p14:reveal/>
      </p:transition>
    </mc:Choice>
    <mc:Fallback>
      <p:transition spd="slow" advClick="0" advTm="10009">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30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B9A634E3-FF2A-D375-F533-3C8633D9815A}"/>
              </a:ext>
            </a:extLst>
          </p:cNvPr>
          <p:cNvSpPr>
            <a:spLocks noGrp="1"/>
          </p:cNvSpPr>
          <p:nvPr>
            <p:ph type="title"/>
          </p:nvPr>
        </p:nvSpPr>
        <p:spPr>
          <a:xfrm>
            <a:off x="741350" y="1926942"/>
            <a:ext cx="4613300" cy="3163224"/>
          </a:xfrm>
        </p:spPr>
        <p:txBody>
          <a:bodyPr vert="horz" lIns="91440" tIns="45720" rIns="91440" bIns="45720" rtlCol="0" anchor="t">
            <a:normAutofit/>
          </a:bodyPr>
          <a:lstStyle/>
          <a:p>
            <a:r>
              <a:rPr lang="en-US" sz="3700" dirty="0"/>
              <a:t>1878- Le </a:t>
            </a:r>
            <a:r>
              <a:rPr lang="en-US" sz="3700" dirty="0" err="1"/>
              <a:t>curé</a:t>
            </a:r>
            <a:r>
              <a:rPr lang="en-US" sz="3700" dirty="0"/>
              <a:t> Antoine Labelle </a:t>
            </a:r>
            <a:r>
              <a:rPr lang="en-US" sz="3700" dirty="0" err="1"/>
              <a:t>plante</a:t>
            </a:r>
            <a:r>
              <a:rPr lang="en-US" sz="3700" dirty="0"/>
              <a:t> </a:t>
            </a:r>
            <a:r>
              <a:rPr lang="en-US" sz="3700" dirty="0" err="1"/>
              <a:t>une</a:t>
            </a:r>
            <a:r>
              <a:rPr lang="en-US" sz="3700" dirty="0"/>
              <a:t> </a:t>
            </a:r>
            <a:r>
              <a:rPr lang="en-US" sz="3700" dirty="0" err="1"/>
              <a:t>croix</a:t>
            </a:r>
            <a:r>
              <a:rPr lang="en-US" sz="3700" dirty="0"/>
              <a:t> près de la rivière.</a:t>
            </a:r>
            <a:br>
              <a:rPr lang="en-US" sz="3700" dirty="0"/>
            </a:br>
            <a:br>
              <a:rPr lang="en-US" sz="3700" dirty="0"/>
            </a:br>
            <a:r>
              <a:rPr lang="en-US" sz="3700" dirty="0"/>
              <a:t> Il </a:t>
            </a:r>
            <a:r>
              <a:rPr lang="en-US" sz="3700" dirty="0" err="1"/>
              <a:t>qualifie</a:t>
            </a:r>
            <a:r>
              <a:rPr lang="en-US" sz="3700" dirty="0"/>
              <a:t> la </a:t>
            </a:r>
            <a:r>
              <a:rPr lang="en-US" sz="3700" dirty="0" err="1"/>
              <a:t>région</a:t>
            </a:r>
            <a:r>
              <a:rPr lang="en-US" sz="3700" dirty="0"/>
              <a:t> de </a:t>
            </a:r>
            <a:r>
              <a:rPr lang="en-US" sz="3700" dirty="0" err="1"/>
              <a:t>paradis</a:t>
            </a:r>
            <a:r>
              <a:rPr lang="en-US" sz="3700" dirty="0"/>
              <a:t> du </a:t>
            </a:r>
            <a:r>
              <a:rPr lang="en-US" sz="3700" dirty="0" err="1"/>
              <a:t>nord</a:t>
            </a:r>
            <a:r>
              <a:rPr lang="en-US" sz="3700" dirty="0"/>
              <a:t>.</a:t>
            </a:r>
          </a:p>
        </p:txBody>
      </p:sp>
      <p:sp>
        <p:nvSpPr>
          <p:cNvPr id="39" name="Rectangle 3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4695895E-F594-A05B-81EE-15B7DD60AF44}"/>
              </a:ext>
            </a:extLst>
          </p:cNvPr>
          <p:cNvPicPr>
            <a:picLocks noChangeAspect="1"/>
          </p:cNvPicPr>
          <p:nvPr/>
        </p:nvPicPr>
        <p:blipFill>
          <a:blip r:embed="rId2">
            <a:extLst>
              <a:ext uri="{28A0092B-C50C-407E-A947-70E740481C1C}">
                <a14:useLocalDpi xmlns:a14="http://schemas.microsoft.com/office/drawing/2010/main" val="0"/>
              </a:ext>
            </a:extLst>
          </a:blip>
          <a:srcRect r="2" b="26752"/>
          <a:stretch>
            <a:fillRect/>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3744821262"/>
      </p:ext>
    </p:extLst>
  </p:cSld>
  <p:clrMapOvr>
    <a:masterClrMapping/>
  </p:clrMapOvr>
  <mc:AlternateContent xmlns:mc="http://schemas.openxmlformats.org/markup-compatibility/2006">
    <mc:Choice xmlns:p14="http://schemas.microsoft.com/office/powerpoint/2010/main" Requires="p14">
      <p:transition spd="slow" p14:dur="3400" advClick="0" advTm="8708">
        <p14:reveal/>
      </p:transition>
    </mc:Choice>
    <mc:Fallback>
      <p:transition spd="slow" advClick="0" advTm="8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95149D5-0037-488D-4014-4053EA710302}"/>
              </a:ext>
            </a:extLst>
          </p:cNvPr>
          <p:cNvSpPr>
            <a:spLocks noGrp="1"/>
          </p:cNvSpPr>
          <p:nvPr>
            <p:ph type="title"/>
          </p:nvPr>
        </p:nvSpPr>
        <p:spPr>
          <a:xfrm>
            <a:off x="612058" y="5413604"/>
            <a:ext cx="10515600" cy="1505883"/>
          </a:xfrm>
          <a:solidFill>
            <a:schemeClr val="accent2">
              <a:lumMod val="20000"/>
              <a:lumOff val="80000"/>
            </a:schemeClr>
          </a:solidFill>
        </p:spPr>
        <p:txBody>
          <a:bodyPr anchor="ctr">
            <a:normAutofit/>
          </a:bodyPr>
          <a:lstStyle/>
          <a:p>
            <a:r>
              <a:rPr lang="fr-CA" sz="2800" dirty="0"/>
              <a:t>La croix aurait été installée près de ce qui est aujourd’hui le parc de la famille Provost, ou plusieurs colons francophones vivaient déjà.</a:t>
            </a:r>
          </a:p>
        </p:txBody>
      </p:sp>
      <p:pic>
        <p:nvPicPr>
          <p:cNvPr id="4" name="Image 3">
            <a:extLst>
              <a:ext uri="{FF2B5EF4-FFF2-40B4-BE49-F238E27FC236}">
                <a16:creationId xmlns:a16="http://schemas.microsoft.com/office/drawing/2014/main" id="{564D1806-54F5-C8F6-B1DF-DA2FCA8C6E3F}"/>
              </a:ext>
            </a:extLst>
          </p:cNvPr>
          <p:cNvPicPr>
            <a:picLocks noChangeAspect="1"/>
          </p:cNvPicPr>
          <p:nvPr/>
        </p:nvPicPr>
        <p:blipFill>
          <a:blip r:embed="rId2"/>
          <a:stretch>
            <a:fillRect/>
          </a:stretch>
        </p:blipFill>
        <p:spPr>
          <a:xfrm>
            <a:off x="612058" y="1191226"/>
            <a:ext cx="10512547" cy="4283864"/>
          </a:xfrm>
          <a:prstGeom prst="rect">
            <a:avLst/>
          </a:prstGeom>
        </p:spPr>
      </p:pic>
    </p:spTree>
    <p:extLst>
      <p:ext uri="{BB962C8B-B14F-4D97-AF65-F5344CB8AC3E}">
        <p14:creationId xmlns:p14="http://schemas.microsoft.com/office/powerpoint/2010/main" val="1710500976"/>
      </p:ext>
    </p:extLst>
  </p:cSld>
  <p:clrMapOvr>
    <a:masterClrMapping/>
  </p:clrMapOvr>
  <mc:AlternateContent xmlns:mc="http://schemas.openxmlformats.org/markup-compatibility/2006">
    <mc:Choice xmlns:p14="http://schemas.microsoft.com/office/powerpoint/2010/main" Requires="p14">
      <p:transition spd="slow" p14:dur="3400" advClick="0" advTm="7807">
        <p14:reveal/>
      </p:transition>
    </mc:Choice>
    <mc:Fallback>
      <p:transition spd="slow" advClick="0" advTm="780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7EA08A3-9C4D-6951-4FF1-5AA472EBBC5E}"/>
              </a:ext>
            </a:extLst>
          </p:cNvPr>
          <p:cNvPicPr>
            <a:picLocks noChangeAspect="1"/>
          </p:cNvPicPr>
          <p:nvPr/>
        </p:nvPicPr>
        <p:blipFill>
          <a:blip r:embed="rId2">
            <a:extLst>
              <a:ext uri="{28A0092B-C50C-407E-A947-70E740481C1C}">
                <a14:useLocalDpi xmlns:a14="http://schemas.microsoft.com/office/drawing/2010/main" val="0"/>
              </a:ext>
            </a:extLst>
          </a:blip>
          <a:srcRect t="8554" b="2161"/>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9C1917C-0153-CA00-24BE-8DB400DDD1CA}"/>
              </a:ext>
            </a:extLst>
          </p:cNvPr>
          <p:cNvSpPr>
            <a:spLocks noGrp="1"/>
          </p:cNvSpPr>
          <p:nvPr>
            <p:ph type="title"/>
          </p:nvPr>
        </p:nvSpPr>
        <p:spPr>
          <a:xfrm>
            <a:off x="523875" y="5317240"/>
            <a:ext cx="11210925" cy="744836"/>
          </a:xfrm>
        </p:spPr>
        <p:txBody>
          <a:bodyPr>
            <a:normAutofit/>
          </a:bodyPr>
          <a:lstStyle/>
          <a:p>
            <a:pPr algn="ctr"/>
            <a:r>
              <a:rPr lang="fr-CA" sz="3100">
                <a:solidFill>
                  <a:schemeClr val="tx1">
                    <a:lumMod val="85000"/>
                    <a:lumOff val="15000"/>
                  </a:schemeClr>
                </a:solidFill>
              </a:rPr>
              <a:t>1879- Une première route est bâtie entre Arundel et la rivière Rouge</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914222"/>
      </p:ext>
    </p:extLst>
  </p:cSld>
  <p:clrMapOvr>
    <a:masterClrMapping/>
  </p:clrMapOvr>
  <mc:AlternateContent xmlns:mc="http://schemas.openxmlformats.org/markup-compatibility/2006">
    <mc:Choice xmlns:p14="http://schemas.microsoft.com/office/powerpoint/2010/main" Requires="p14">
      <p:transition spd="slow" p14:dur="3400" advClick="0" advTm="7450">
        <p14:reveal/>
      </p:transition>
    </mc:Choice>
    <mc:Fallback>
      <p:transition spd="slow" advClick="0" advTm="745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8D73F814-309E-3A79-34F1-0F37DB2D7251}"/>
              </a:ext>
            </a:extLst>
          </p:cNvPr>
          <p:cNvPicPr>
            <a:picLocks noChangeAspect="1"/>
          </p:cNvPicPr>
          <p:nvPr/>
        </p:nvPicPr>
        <p:blipFill>
          <a:blip r:embed="rId2">
            <a:extLst>
              <a:ext uri="{28A0092B-C50C-407E-A947-70E740481C1C}">
                <a14:useLocalDpi xmlns:a14="http://schemas.microsoft.com/office/drawing/2010/main" val="0"/>
              </a:ext>
            </a:extLst>
          </a:blip>
          <a:srcRect t="16763" r="-1" b="8032"/>
          <a:stretch>
            <a:fillRect/>
          </a:stretch>
        </p:blipFill>
        <p:spPr>
          <a:xfrm>
            <a:off x="5750611" y="1304883"/>
            <a:ext cx="4774266" cy="4022897"/>
          </a:xfrm>
          <a:prstGeom prst="rect">
            <a:avLst/>
          </a:prstGeom>
        </p:spPr>
      </p:pic>
      <p:sp>
        <p:nvSpPr>
          <p:cNvPr id="31" name="Freeform: Shape 2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049BB610-5B19-2B0D-61CD-80626582344E}"/>
              </a:ext>
            </a:extLst>
          </p:cNvPr>
          <p:cNvSpPr>
            <a:spLocks noGrp="1"/>
          </p:cNvSpPr>
          <p:nvPr>
            <p:ph type="title"/>
          </p:nvPr>
        </p:nvSpPr>
        <p:spPr>
          <a:xfrm>
            <a:off x="163453" y="2307864"/>
            <a:ext cx="3709555" cy="1875561"/>
          </a:xfrm>
        </p:spPr>
        <p:txBody>
          <a:bodyPr vert="horz" lIns="91440" tIns="45720" rIns="91440" bIns="45720" rtlCol="0" anchor="t">
            <a:normAutofit/>
          </a:bodyPr>
          <a:lstStyle/>
          <a:p>
            <a:pPr algn="ctr"/>
            <a:r>
              <a:rPr lang="en-US" sz="2000" dirty="0">
                <a:solidFill>
                  <a:srgbClr val="FFFFFF"/>
                </a:solidFill>
              </a:rPr>
              <a:t>Vers 1880 – Hôtel </a:t>
            </a:r>
            <a:r>
              <a:rPr lang="en-US" sz="2000" dirty="0" err="1">
                <a:solidFill>
                  <a:srgbClr val="FFFFFF"/>
                </a:solidFill>
              </a:rPr>
              <a:t>bâti</a:t>
            </a:r>
            <a:r>
              <a:rPr lang="en-US" sz="2000" dirty="0">
                <a:solidFill>
                  <a:srgbClr val="FFFFFF"/>
                </a:solidFill>
              </a:rPr>
              <a:t> par </a:t>
            </a:r>
            <a:r>
              <a:rPr lang="en-US" sz="2000" dirty="0" err="1">
                <a:solidFill>
                  <a:srgbClr val="FFFFFF"/>
                </a:solidFill>
              </a:rPr>
              <a:t>Phillias</a:t>
            </a:r>
            <a:r>
              <a:rPr lang="en-US" sz="2000" dirty="0">
                <a:solidFill>
                  <a:srgbClr val="FFFFFF"/>
                </a:solidFill>
              </a:rPr>
              <a:t> Marinier qui </a:t>
            </a:r>
            <a:r>
              <a:rPr lang="en-US" sz="2000" dirty="0" err="1">
                <a:solidFill>
                  <a:srgbClr val="FFFFFF"/>
                </a:solidFill>
              </a:rPr>
              <a:t>deviendra</a:t>
            </a:r>
            <a:r>
              <a:rPr lang="en-US" sz="2000" dirty="0">
                <a:solidFill>
                  <a:srgbClr val="FFFFFF"/>
                </a:solidFill>
              </a:rPr>
              <a:t> </a:t>
            </a:r>
            <a:r>
              <a:rPr lang="en-US" sz="2000" dirty="0" err="1">
                <a:solidFill>
                  <a:srgbClr val="FFFFFF"/>
                </a:solidFill>
              </a:rPr>
              <a:t>l’hôtel</a:t>
            </a:r>
            <a:r>
              <a:rPr lang="en-US" sz="2000" dirty="0">
                <a:solidFill>
                  <a:srgbClr val="FFFFFF"/>
                </a:solidFill>
              </a:rPr>
              <a:t> Drouin </a:t>
            </a:r>
            <a:r>
              <a:rPr lang="en-US" sz="2000" dirty="0" err="1">
                <a:solidFill>
                  <a:srgbClr val="FFFFFF"/>
                </a:solidFill>
              </a:rPr>
              <a:t>en</a:t>
            </a:r>
            <a:r>
              <a:rPr lang="en-US" sz="2000" dirty="0">
                <a:solidFill>
                  <a:srgbClr val="FFFFFF"/>
                </a:solidFill>
              </a:rPr>
              <a:t> 1929.</a:t>
            </a:r>
            <a:br>
              <a:rPr lang="en-US" sz="2000" dirty="0">
                <a:solidFill>
                  <a:srgbClr val="FFFFFF"/>
                </a:solidFill>
              </a:rPr>
            </a:br>
            <a:br>
              <a:rPr lang="en-US" sz="2000" dirty="0">
                <a:solidFill>
                  <a:srgbClr val="FFFFFF"/>
                </a:solidFill>
              </a:rPr>
            </a:br>
            <a:r>
              <a:rPr lang="en-US" sz="2000" dirty="0">
                <a:solidFill>
                  <a:srgbClr val="FFFFFF"/>
                </a:solidFill>
              </a:rPr>
              <a:t>1er commerce de </a:t>
            </a:r>
            <a:r>
              <a:rPr lang="en-US" sz="2000" dirty="0" err="1">
                <a:solidFill>
                  <a:srgbClr val="FFFFFF"/>
                </a:solidFill>
              </a:rPr>
              <a:t>l’agglomération</a:t>
            </a:r>
            <a:endParaRPr lang="en-US" sz="2000" dirty="0">
              <a:solidFill>
                <a:srgbClr val="FFFFFF"/>
              </a:solidFill>
            </a:endParaRPr>
          </a:p>
        </p:txBody>
      </p:sp>
    </p:spTree>
    <p:extLst>
      <p:ext uri="{BB962C8B-B14F-4D97-AF65-F5344CB8AC3E}">
        <p14:creationId xmlns:p14="http://schemas.microsoft.com/office/powerpoint/2010/main" val="1379334996"/>
      </p:ext>
    </p:extLst>
  </p:cSld>
  <p:clrMapOvr>
    <a:masterClrMapping/>
  </p:clrMapOvr>
  <mc:AlternateContent xmlns:mc="http://schemas.openxmlformats.org/markup-compatibility/2006">
    <mc:Choice xmlns:p14="http://schemas.microsoft.com/office/powerpoint/2010/main" Requires="p14">
      <p:transition spd="slow" p14:dur="3400" advClick="0" advTm="8311">
        <p14:reveal/>
      </p:transition>
    </mc:Choice>
    <mc:Fallback>
      <p:transition spd="slow" advClick="0" advTm="8311">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0D75BEC0-544C-328B-0557-66D563B29A5A}"/>
              </a:ext>
            </a:extLst>
          </p:cNvPr>
          <p:cNvSpPr>
            <a:spLocks noGrp="1"/>
          </p:cNvSpPr>
          <p:nvPr>
            <p:ph type="title"/>
          </p:nvPr>
        </p:nvSpPr>
        <p:spPr>
          <a:xfrm>
            <a:off x="534537" y="2796603"/>
            <a:ext cx="3179814" cy="3481294"/>
          </a:xfrm>
        </p:spPr>
        <p:txBody>
          <a:bodyPr vert="horz" lIns="91440" tIns="45720" rIns="91440" bIns="45720" rtlCol="0" anchor="t">
            <a:normAutofit fontScale="90000"/>
          </a:bodyPr>
          <a:lstStyle/>
          <a:p>
            <a:r>
              <a:rPr lang="en-US" sz="2500" kern="1200" dirty="0">
                <a:solidFill>
                  <a:srgbClr val="FFFFFF"/>
                </a:solidFill>
                <a:latin typeface="+mj-lt"/>
                <a:ea typeface="+mj-ea"/>
                <a:cs typeface="+mj-cs"/>
              </a:rPr>
              <a:t>1883 – William Staniforth </a:t>
            </a:r>
            <a:r>
              <a:rPr lang="en-US" sz="2500" kern="1200" dirty="0" err="1">
                <a:solidFill>
                  <a:srgbClr val="FFFFFF"/>
                </a:solidFill>
                <a:latin typeface="+mj-lt"/>
                <a:ea typeface="+mj-ea"/>
                <a:cs typeface="+mj-cs"/>
              </a:rPr>
              <a:t>donne</a:t>
            </a:r>
            <a:r>
              <a:rPr lang="en-US" sz="2500" kern="1200" dirty="0">
                <a:solidFill>
                  <a:srgbClr val="FFFFFF"/>
                </a:solidFill>
                <a:latin typeface="+mj-lt"/>
                <a:ea typeface="+mj-ea"/>
                <a:cs typeface="+mj-cs"/>
              </a:rPr>
              <a:t> 10 acres de terrain pour </a:t>
            </a:r>
            <a:r>
              <a:rPr lang="en-US" sz="2500" kern="1200" dirty="0" err="1">
                <a:solidFill>
                  <a:srgbClr val="FFFFFF"/>
                </a:solidFill>
                <a:latin typeface="+mj-lt"/>
                <a:ea typeface="+mj-ea"/>
                <a:cs typeface="+mj-cs"/>
              </a:rPr>
              <a:t>construire</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une</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église</a:t>
            </a:r>
            <a:r>
              <a:rPr lang="en-US" sz="2500" kern="1200" dirty="0">
                <a:solidFill>
                  <a:srgbClr val="FFFFFF"/>
                </a:solidFill>
                <a:latin typeface="+mj-lt"/>
                <a:ea typeface="+mj-ea"/>
                <a:cs typeface="+mj-cs"/>
              </a:rPr>
              <a:t> catholique, qui sera </a:t>
            </a:r>
            <a:r>
              <a:rPr lang="en-US" sz="2500" kern="1200" dirty="0" err="1">
                <a:solidFill>
                  <a:srgbClr val="FFFFFF"/>
                </a:solidFill>
                <a:latin typeface="+mj-lt"/>
                <a:ea typeface="+mj-ea"/>
                <a:cs typeface="+mj-cs"/>
              </a:rPr>
              <a:t>achevée</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en</a:t>
            </a:r>
            <a:r>
              <a:rPr lang="en-US" sz="2500" kern="1200" dirty="0">
                <a:solidFill>
                  <a:srgbClr val="FFFFFF"/>
                </a:solidFill>
                <a:latin typeface="+mj-lt"/>
                <a:ea typeface="+mj-ea"/>
                <a:cs typeface="+mj-cs"/>
              </a:rPr>
              <a:t> 1885. </a:t>
            </a:r>
            <a:br>
              <a:rPr lang="en-US" sz="2500" kern="1200" dirty="0">
                <a:solidFill>
                  <a:srgbClr val="FFFFFF"/>
                </a:solidFill>
                <a:latin typeface="+mj-lt"/>
                <a:ea typeface="+mj-ea"/>
                <a:cs typeface="+mj-cs"/>
              </a:rPr>
            </a:b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Le </a:t>
            </a:r>
            <a:r>
              <a:rPr lang="en-US" sz="2500" kern="1200" dirty="0" err="1">
                <a:solidFill>
                  <a:srgbClr val="FFFFFF"/>
                </a:solidFill>
                <a:latin typeface="+mj-lt"/>
                <a:ea typeface="+mj-ea"/>
                <a:cs typeface="+mj-cs"/>
              </a:rPr>
              <a:t>logement</a:t>
            </a:r>
            <a:r>
              <a:rPr lang="en-US" sz="2500" kern="1200" dirty="0">
                <a:solidFill>
                  <a:srgbClr val="FFFFFF"/>
                </a:solidFill>
                <a:latin typeface="+mj-lt"/>
                <a:ea typeface="+mj-ea"/>
                <a:cs typeface="+mj-cs"/>
              </a:rPr>
              <a:t> du </a:t>
            </a:r>
            <a:r>
              <a:rPr lang="en-US" sz="2500" kern="1200" dirty="0" err="1">
                <a:solidFill>
                  <a:srgbClr val="FFFFFF"/>
                </a:solidFill>
                <a:latin typeface="+mj-lt"/>
                <a:ea typeface="+mj-ea"/>
                <a:cs typeface="+mj-cs"/>
              </a:rPr>
              <a:t>bedeau</a:t>
            </a:r>
            <a:r>
              <a:rPr lang="en-US" sz="2500" kern="1200" dirty="0">
                <a:solidFill>
                  <a:srgbClr val="FFFFFF"/>
                </a:solidFill>
                <a:latin typeface="+mj-lt"/>
                <a:ea typeface="+mj-ea"/>
                <a:cs typeface="+mj-cs"/>
              </a:rPr>
              <a:t> est </a:t>
            </a:r>
            <a:r>
              <a:rPr lang="en-US" sz="2500" kern="1200" dirty="0" err="1">
                <a:solidFill>
                  <a:srgbClr val="FFFFFF"/>
                </a:solidFill>
                <a:latin typeface="+mj-lt"/>
                <a:ea typeface="+mj-ea"/>
                <a:cs typeface="+mj-cs"/>
              </a:rPr>
              <a:t>en</a:t>
            </a:r>
            <a:r>
              <a:rPr lang="en-US" sz="2500" kern="1200" dirty="0">
                <a:solidFill>
                  <a:srgbClr val="FFFFFF"/>
                </a:solidFill>
                <a:latin typeface="+mj-lt"/>
                <a:ea typeface="+mj-ea"/>
                <a:cs typeface="+mj-cs"/>
              </a:rPr>
              <a:t> bas et la </a:t>
            </a:r>
            <a:r>
              <a:rPr lang="en-US" sz="2500" kern="1200" dirty="0" err="1">
                <a:solidFill>
                  <a:srgbClr val="FFFFFF"/>
                </a:solidFill>
                <a:latin typeface="+mj-lt"/>
                <a:ea typeface="+mj-ea"/>
                <a:cs typeface="+mj-cs"/>
              </a:rPr>
              <a:t>chapelle</a:t>
            </a:r>
            <a:r>
              <a:rPr lang="en-US" sz="2500" kern="1200" dirty="0">
                <a:solidFill>
                  <a:srgbClr val="FFFFFF"/>
                </a:solidFill>
                <a:latin typeface="+mj-lt"/>
                <a:ea typeface="+mj-ea"/>
                <a:cs typeface="+mj-cs"/>
              </a:rPr>
              <a:t> au 2e étage.</a:t>
            </a:r>
          </a:p>
        </p:txBody>
      </p:sp>
      <p:pic>
        <p:nvPicPr>
          <p:cNvPr id="5" name="Image 4">
            <a:extLst>
              <a:ext uri="{FF2B5EF4-FFF2-40B4-BE49-F238E27FC236}">
                <a16:creationId xmlns:a16="http://schemas.microsoft.com/office/drawing/2014/main" id="{CB630749-D424-FB9A-F59F-C56872FCF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953" y="17819"/>
            <a:ext cx="8930798" cy="6858000"/>
          </a:xfrm>
          <a:prstGeom prst="rect">
            <a:avLst/>
          </a:prstGeom>
        </p:spPr>
      </p:pic>
    </p:spTree>
    <p:extLst>
      <p:ext uri="{BB962C8B-B14F-4D97-AF65-F5344CB8AC3E}">
        <p14:creationId xmlns:p14="http://schemas.microsoft.com/office/powerpoint/2010/main" val="708348444"/>
      </p:ext>
    </p:extLst>
  </p:cSld>
  <p:clrMapOvr>
    <a:masterClrMapping/>
  </p:clrMapOvr>
  <mc:AlternateContent xmlns:mc="http://schemas.openxmlformats.org/markup-compatibility/2006">
    <mc:Choice xmlns:p14="http://schemas.microsoft.com/office/powerpoint/2010/main" Requires="p14">
      <p:transition spd="slow" p14:dur="3400" advClick="0" advTm="11797">
        <p14:reveal/>
      </p:transition>
    </mc:Choice>
    <mc:Fallback>
      <p:transition spd="slow" advClick="0" advTm="11797">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EA3BD4EE-420C-FFC8-9EB5-561B33155BE0}"/>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ctr"/>
            <a:r>
              <a:rPr lang="en-US" kern="1200" dirty="0" err="1">
                <a:solidFill>
                  <a:schemeClr val="tx1"/>
                </a:solidFill>
                <a:latin typeface="+mj-lt"/>
                <a:ea typeface="+mj-ea"/>
                <a:cs typeface="+mj-cs"/>
              </a:rPr>
              <a:t>Depuis</a:t>
            </a:r>
            <a:r>
              <a:rPr lang="en-US" kern="1200" dirty="0">
                <a:solidFill>
                  <a:schemeClr val="tx1"/>
                </a:solidFill>
                <a:latin typeface="+mj-lt"/>
                <a:ea typeface="+mj-ea"/>
                <a:cs typeface="+mj-cs"/>
              </a:rPr>
              <a:t> des </a:t>
            </a:r>
            <a:r>
              <a:rPr lang="en-US" kern="1200" dirty="0" err="1">
                <a:solidFill>
                  <a:schemeClr val="tx1"/>
                </a:solidFill>
                <a:latin typeface="+mj-lt"/>
                <a:ea typeface="+mj-ea"/>
                <a:cs typeface="+mj-cs"/>
              </a:rPr>
              <a:t>millénaires</a:t>
            </a:r>
            <a:r>
              <a:rPr lang="en-US" kern="1200" dirty="0">
                <a:solidFill>
                  <a:schemeClr val="tx1"/>
                </a:solidFill>
                <a:latin typeface="+mj-lt"/>
                <a:ea typeface="+mj-ea"/>
                <a:cs typeface="+mj-cs"/>
              </a:rPr>
              <a:t> la rivière Rouge est </a:t>
            </a:r>
            <a:r>
              <a:rPr lang="en-US" kern="1200" dirty="0" err="1">
                <a:solidFill>
                  <a:schemeClr val="tx1"/>
                </a:solidFill>
                <a:latin typeface="+mj-lt"/>
                <a:ea typeface="+mj-ea"/>
                <a:cs typeface="+mj-cs"/>
              </a:rPr>
              <a:t>une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merveilleuse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voie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d’accès</a:t>
            </a:r>
            <a:r>
              <a:rPr lang="en-US" kern="1200" dirty="0">
                <a:solidFill>
                  <a:schemeClr val="tx1"/>
                </a:solidFill>
                <a:latin typeface="+mj-lt"/>
                <a:ea typeface="+mj-ea"/>
                <a:cs typeface="+mj-cs"/>
              </a:rPr>
              <a:t> au </a:t>
            </a:r>
            <a:r>
              <a:rPr lang="en-US" kern="1200" dirty="0" err="1">
                <a:solidFill>
                  <a:schemeClr val="tx1"/>
                </a:solidFill>
                <a:latin typeface="+mj-lt"/>
                <a:ea typeface="+mj-ea"/>
                <a:cs typeface="+mj-cs"/>
              </a:rPr>
              <a:t>territoire</a:t>
            </a:r>
            <a:endParaRPr lang="en-US" kern="1200" dirty="0">
              <a:solidFill>
                <a:schemeClr val="tx1"/>
              </a:solidFill>
              <a:latin typeface="+mj-lt"/>
              <a:ea typeface="+mj-ea"/>
              <a:cs typeface="+mj-cs"/>
            </a:endParaRPr>
          </a:p>
        </p:txBody>
      </p:sp>
      <p:pic>
        <p:nvPicPr>
          <p:cNvPr id="7" name="Image 6">
            <a:extLst>
              <a:ext uri="{FF2B5EF4-FFF2-40B4-BE49-F238E27FC236}">
                <a16:creationId xmlns:a16="http://schemas.microsoft.com/office/drawing/2014/main" id="{63B1B1F5-112A-13FC-6CD2-764EA9B58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18194" y="816985"/>
            <a:ext cx="6858000" cy="5143499"/>
          </a:xfrm>
          <a:prstGeom prst="rect">
            <a:avLst/>
          </a:prstGeom>
        </p:spPr>
      </p:pic>
    </p:spTree>
    <p:extLst>
      <p:ext uri="{BB962C8B-B14F-4D97-AF65-F5344CB8AC3E}">
        <p14:creationId xmlns:p14="http://schemas.microsoft.com/office/powerpoint/2010/main" val="3052049005"/>
      </p:ext>
    </p:extLst>
  </p:cSld>
  <p:clrMapOvr>
    <a:masterClrMapping/>
  </p:clrMapOvr>
  <mc:AlternateContent xmlns:mc="http://schemas.openxmlformats.org/markup-compatibility/2006">
    <mc:Choice xmlns:p14="http://schemas.microsoft.com/office/powerpoint/2010/main" Requires="p14">
      <p:transition spd="slow" p14:dur="3400" advClick="0" advTm="6234">
        <p14:reveal/>
      </p:transition>
    </mc:Choice>
    <mc:Fallback>
      <p:transition spd="slow" advClick="0" advTm="6234">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27E0038-4C76-3487-25F7-57BA67E39C4A}"/>
              </a:ext>
            </a:extLst>
          </p:cNvPr>
          <p:cNvSpPr>
            <a:spLocks noGrp="1"/>
          </p:cNvSpPr>
          <p:nvPr>
            <p:ph type="title"/>
          </p:nvPr>
        </p:nvSpPr>
        <p:spPr>
          <a:xfrm>
            <a:off x="621629" y="640080"/>
            <a:ext cx="4225290" cy="5578816"/>
          </a:xfrm>
        </p:spPr>
        <p:txBody>
          <a:bodyPr vert="horz" lIns="91440" tIns="45720" rIns="91440" bIns="45720" rtlCol="0">
            <a:normAutofit/>
          </a:bodyPr>
          <a:lstStyle/>
          <a:p>
            <a:pPr algn="ctr"/>
            <a:r>
              <a:rPr lang="en-US" kern="1200" dirty="0">
                <a:solidFill>
                  <a:srgbClr val="FFFFFF"/>
                </a:solidFill>
                <a:latin typeface="+mj-lt"/>
                <a:ea typeface="+mj-ea"/>
                <a:cs typeface="+mj-cs"/>
              </a:rPr>
              <a:t>1884 – Construction de la 1</a:t>
            </a:r>
            <a:r>
              <a:rPr lang="en-US" kern="1200" baseline="30000" dirty="0">
                <a:solidFill>
                  <a:srgbClr val="FFFFFF"/>
                </a:solidFill>
                <a:latin typeface="+mj-lt"/>
                <a:ea typeface="+mj-ea"/>
                <a:cs typeface="+mj-cs"/>
              </a:rPr>
              <a:t>ère</a:t>
            </a:r>
            <a:r>
              <a:rPr lang="en-US" kern="1200" dirty="0">
                <a:solidFill>
                  <a:srgbClr val="FFFFFF"/>
                </a:solidFill>
                <a:latin typeface="+mj-lt"/>
                <a:ea typeface="+mj-ea"/>
                <a:cs typeface="+mj-cs"/>
              </a:rPr>
              <a:t> école. </a:t>
            </a:r>
            <a:br>
              <a:rPr lang="en-US" kern="1200" dirty="0">
                <a:solidFill>
                  <a:srgbClr val="FFFFFF"/>
                </a:solidFill>
                <a:latin typeface="+mj-lt"/>
                <a:ea typeface="+mj-ea"/>
                <a:cs typeface="+mj-cs"/>
              </a:rPr>
            </a:br>
            <a:br>
              <a:rPr lang="en-US" dirty="0">
                <a:solidFill>
                  <a:srgbClr val="FFFFFF"/>
                </a:solidFill>
              </a:rPr>
            </a:br>
            <a:r>
              <a:rPr lang="en-US" kern="1200" dirty="0">
                <a:solidFill>
                  <a:srgbClr val="FFFFFF"/>
                </a:solidFill>
                <a:latin typeface="+mj-lt"/>
                <a:ea typeface="+mj-ea"/>
                <a:cs typeface="+mj-cs"/>
              </a:rPr>
              <a:t>Un 2</a:t>
            </a:r>
            <a:r>
              <a:rPr lang="en-US" kern="1200" baseline="30000" dirty="0">
                <a:solidFill>
                  <a:srgbClr val="FFFFFF"/>
                </a:solidFill>
                <a:latin typeface="+mj-lt"/>
                <a:ea typeface="+mj-ea"/>
                <a:cs typeface="+mj-cs"/>
              </a:rPr>
              <a:t>e</a:t>
            </a:r>
            <a:r>
              <a:rPr lang="en-US" kern="1200" dirty="0">
                <a:solidFill>
                  <a:srgbClr val="FFFFFF"/>
                </a:solidFill>
                <a:latin typeface="+mj-lt"/>
                <a:ea typeface="+mj-ea"/>
                <a:cs typeface="+mj-cs"/>
              </a:rPr>
              <a:t> étage  </a:t>
            </a:r>
            <a:r>
              <a:rPr lang="en-US" dirty="0">
                <a:solidFill>
                  <a:srgbClr val="FFFFFF"/>
                </a:solidFill>
              </a:rPr>
              <a:t>est</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ajouté</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en</a:t>
            </a:r>
            <a:r>
              <a:rPr lang="en-US" kern="1200" dirty="0">
                <a:solidFill>
                  <a:srgbClr val="FFFFFF"/>
                </a:solidFill>
                <a:latin typeface="+mj-lt"/>
                <a:ea typeface="+mj-ea"/>
                <a:cs typeface="+mj-cs"/>
              </a:rPr>
              <a:t> 1936</a:t>
            </a:r>
          </a:p>
        </p:txBody>
      </p:sp>
      <p:pic>
        <p:nvPicPr>
          <p:cNvPr id="4" name="Image 3">
            <a:extLst>
              <a:ext uri="{FF2B5EF4-FFF2-40B4-BE49-F238E27FC236}">
                <a16:creationId xmlns:a16="http://schemas.microsoft.com/office/drawing/2014/main" id="{DD54CCB7-3035-63F9-30A2-BC13618CD48E}"/>
              </a:ext>
            </a:extLst>
          </p:cNvPr>
          <p:cNvPicPr>
            <a:picLocks noChangeAspect="1"/>
          </p:cNvPicPr>
          <p:nvPr/>
        </p:nvPicPr>
        <p:blipFill>
          <a:blip r:embed="rId2">
            <a:extLst>
              <a:ext uri="{28A0092B-C50C-407E-A947-70E740481C1C}">
                <a14:useLocalDpi xmlns:a14="http://schemas.microsoft.com/office/drawing/2010/main" val="0"/>
              </a:ext>
            </a:extLst>
          </a:blip>
          <a:srcRect r="-3" b="9425"/>
          <a:stretch>
            <a:fillRect/>
          </a:stretch>
        </p:blipFill>
        <p:spPr>
          <a:xfrm>
            <a:off x="6400424" y="640080"/>
            <a:ext cx="4850621" cy="5578816"/>
          </a:xfrm>
          <a:prstGeom prst="rect">
            <a:avLst/>
          </a:prstGeom>
        </p:spPr>
      </p:pic>
    </p:spTree>
    <p:extLst>
      <p:ext uri="{BB962C8B-B14F-4D97-AF65-F5344CB8AC3E}">
        <p14:creationId xmlns:p14="http://schemas.microsoft.com/office/powerpoint/2010/main" val="1576327661"/>
      </p:ext>
    </p:extLst>
  </p:cSld>
  <p:clrMapOvr>
    <a:masterClrMapping/>
  </p:clrMapOvr>
  <mc:AlternateContent xmlns:mc="http://schemas.openxmlformats.org/markup-compatibility/2006">
    <mc:Choice xmlns:p14="http://schemas.microsoft.com/office/powerpoint/2010/main" Requires="p14">
      <p:transition spd="slow" p14:dur="3400" advClick="0" advTm="8178">
        <p14:reveal/>
      </p:transition>
    </mc:Choice>
    <mc:Fallback>
      <p:transition spd="slow" advClick="0" advTm="81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9B409-F2AA-B270-8217-493474512277}"/>
              </a:ext>
            </a:extLst>
          </p:cNvPr>
          <p:cNvSpPr>
            <a:spLocks noGrp="1"/>
          </p:cNvSpPr>
          <p:nvPr>
            <p:ph type="title"/>
          </p:nvPr>
        </p:nvSpPr>
        <p:spPr>
          <a:xfrm>
            <a:off x="640080" y="5576887"/>
            <a:ext cx="10911840" cy="640081"/>
          </a:xfrm>
        </p:spPr>
        <p:txBody>
          <a:bodyPr vert="horz" lIns="91440" tIns="45720" rIns="91440" bIns="45720" rtlCol="0">
            <a:normAutofit/>
          </a:bodyPr>
          <a:lstStyle/>
          <a:p>
            <a:pPr algn="ctr"/>
            <a:r>
              <a:rPr lang="en-US" sz="2700" kern="1200" dirty="0">
                <a:latin typeface="+mj-lt"/>
                <a:ea typeface="+mj-ea"/>
                <a:cs typeface="+mj-cs"/>
              </a:rPr>
              <a:t>1884- Premier </a:t>
            </a:r>
            <a:r>
              <a:rPr lang="en-US" sz="2700" kern="1200" dirty="0" err="1">
                <a:latin typeface="+mj-lt"/>
                <a:ea typeface="+mj-ea"/>
                <a:cs typeface="+mj-cs"/>
              </a:rPr>
              <a:t>magasin</a:t>
            </a:r>
            <a:r>
              <a:rPr lang="en-US" sz="2700" kern="1200" dirty="0">
                <a:latin typeface="+mj-lt"/>
                <a:ea typeface="+mj-ea"/>
                <a:cs typeface="+mj-cs"/>
              </a:rPr>
              <a:t> </a:t>
            </a:r>
            <a:r>
              <a:rPr lang="en-US" sz="2700" kern="1200" dirty="0" err="1">
                <a:latin typeface="+mj-lt"/>
                <a:ea typeface="+mj-ea"/>
                <a:cs typeface="+mj-cs"/>
              </a:rPr>
              <a:t>général</a:t>
            </a:r>
            <a:r>
              <a:rPr lang="en-US" sz="2700" kern="1200" dirty="0">
                <a:latin typeface="+mj-lt"/>
                <a:ea typeface="+mj-ea"/>
                <a:cs typeface="+mj-cs"/>
              </a:rPr>
              <a:t> </a:t>
            </a:r>
            <a:r>
              <a:rPr lang="en-US" sz="2700" dirty="0" err="1"/>
              <a:t>appartenant</a:t>
            </a:r>
            <a:r>
              <a:rPr lang="en-US" sz="2700" dirty="0"/>
              <a:t> à </a:t>
            </a:r>
            <a:r>
              <a:rPr lang="en-US" sz="2700" kern="1200" dirty="0">
                <a:latin typeface="+mj-lt"/>
                <a:ea typeface="+mj-ea"/>
                <a:cs typeface="+mj-cs"/>
              </a:rPr>
              <a:t>Édouard Ferdinand Brosseau</a:t>
            </a:r>
          </a:p>
        </p:txBody>
      </p:sp>
      <p:pic>
        <p:nvPicPr>
          <p:cNvPr id="4" name="Image 3">
            <a:extLst>
              <a:ext uri="{FF2B5EF4-FFF2-40B4-BE49-F238E27FC236}">
                <a16:creationId xmlns:a16="http://schemas.microsoft.com/office/drawing/2014/main" id="{4DEB2346-B268-4CD2-8A26-B8B5EC0317D1}"/>
              </a:ext>
            </a:extLst>
          </p:cNvPr>
          <p:cNvPicPr>
            <a:picLocks noChangeAspect="1"/>
          </p:cNvPicPr>
          <p:nvPr/>
        </p:nvPicPr>
        <p:blipFill>
          <a:blip r:embed="rId2">
            <a:extLst>
              <a:ext uri="{28A0092B-C50C-407E-A947-70E740481C1C}">
                <a14:useLocalDpi xmlns:a14="http://schemas.microsoft.com/office/drawing/2010/main" val="0"/>
              </a:ext>
            </a:extLst>
          </a:blip>
          <a:srcRect t="24082" r="1" b="10973"/>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535585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7675">
        <p14:reveal/>
      </p:transition>
    </mc:Choice>
    <mc:Fallback>
      <p:transition spd="slow" advClick="0" advTm="7675">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A15036FE-FE5D-91C9-1C1B-E803985C3073}"/>
              </a:ext>
            </a:extLst>
          </p:cNvPr>
          <p:cNvPicPr>
            <a:picLocks noChangeAspect="1"/>
          </p:cNvPicPr>
          <p:nvPr/>
        </p:nvPicPr>
        <p:blipFill>
          <a:blip r:embed="rId2">
            <a:alphaModFix amt="50000"/>
          </a:blip>
          <a:srcRect t="22298" b="1171"/>
          <a:stretch>
            <a:fillRect/>
          </a:stretch>
        </p:blipFill>
        <p:spPr>
          <a:xfrm>
            <a:off x="4903242" y="1334277"/>
            <a:ext cx="6966846" cy="3918857"/>
          </a:xfrm>
          <a:prstGeom prst="rect">
            <a:avLst/>
          </a:prstGeom>
        </p:spPr>
      </p:pic>
      <p:sp>
        <p:nvSpPr>
          <p:cNvPr id="2" name="Titre 1">
            <a:extLst>
              <a:ext uri="{FF2B5EF4-FFF2-40B4-BE49-F238E27FC236}">
                <a16:creationId xmlns:a16="http://schemas.microsoft.com/office/drawing/2014/main" id="{9657E549-892B-887C-573B-DE85754F10C2}"/>
              </a:ext>
            </a:extLst>
          </p:cNvPr>
          <p:cNvSpPr>
            <a:spLocks noGrp="1"/>
          </p:cNvSpPr>
          <p:nvPr>
            <p:ph type="title"/>
          </p:nvPr>
        </p:nvSpPr>
        <p:spPr>
          <a:xfrm>
            <a:off x="562947" y="1766174"/>
            <a:ext cx="3411894" cy="2900518"/>
          </a:xfrm>
        </p:spPr>
        <p:txBody>
          <a:bodyPr vert="horz" lIns="91440" tIns="45720" rIns="91440" bIns="45720" rtlCol="0" anchor="b">
            <a:normAutofit fontScale="90000"/>
          </a:bodyPr>
          <a:lstStyle/>
          <a:p>
            <a:pPr algn="ctr"/>
            <a:r>
              <a:rPr lang="en-US" sz="6000" dirty="0">
                <a:solidFill>
                  <a:srgbClr val="FFFFFF"/>
                </a:solidFill>
              </a:rPr>
              <a:t>Maison </a:t>
            </a:r>
            <a:r>
              <a:rPr lang="en-US" sz="6000" dirty="0" err="1">
                <a:solidFill>
                  <a:srgbClr val="FFFFFF"/>
                </a:solidFill>
              </a:rPr>
              <a:t>d’Édouard</a:t>
            </a:r>
            <a:r>
              <a:rPr lang="en-US" sz="6000" dirty="0">
                <a:solidFill>
                  <a:srgbClr val="FFFFFF"/>
                </a:solidFill>
              </a:rPr>
              <a:t> Ferdinand Brosseau</a:t>
            </a:r>
          </a:p>
        </p:txBody>
      </p:sp>
    </p:spTree>
    <p:extLst>
      <p:ext uri="{BB962C8B-B14F-4D97-AF65-F5344CB8AC3E}">
        <p14:creationId xmlns:p14="http://schemas.microsoft.com/office/powerpoint/2010/main" val="3103452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4293">
        <p14:reveal/>
      </p:transition>
    </mc:Choice>
    <mc:Fallback>
      <p:transition spd="slow" advClick="0" advTm="4293">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6B772EFB-3E87-80C1-05F7-F667FC37F4F2}"/>
              </a:ext>
            </a:extLst>
          </p:cNvPr>
          <p:cNvSpPr>
            <a:spLocks noGrp="1"/>
          </p:cNvSpPr>
          <p:nvPr>
            <p:ph type="title"/>
          </p:nvPr>
        </p:nvSpPr>
        <p:spPr>
          <a:xfrm>
            <a:off x="353961" y="1743564"/>
            <a:ext cx="5284838" cy="3133235"/>
          </a:xfrm>
          <a:solidFill>
            <a:schemeClr val="tx2">
              <a:lumMod val="10000"/>
              <a:lumOff val="90000"/>
            </a:schemeClr>
          </a:solidFill>
        </p:spPr>
        <p:txBody>
          <a:bodyPr vert="horz" lIns="91440" tIns="45720" rIns="91440" bIns="45720" rtlCol="0" anchor="t">
            <a:normAutofit/>
          </a:bodyPr>
          <a:lstStyle/>
          <a:p>
            <a:r>
              <a:rPr lang="en-US" sz="1900" dirty="0"/>
              <a:t>1887 - Le Père Gédéon Huberdeau fait un don de 10000$ aux Pères Marie de Montfort pour la construction d’un </a:t>
            </a:r>
            <a:r>
              <a:rPr lang="en-US" sz="1900" dirty="0" err="1"/>
              <a:t>orphelinat</a:t>
            </a:r>
            <a:r>
              <a:rPr lang="en-US" sz="1900" dirty="0"/>
              <a:t>.</a:t>
            </a:r>
            <a:br>
              <a:rPr lang="en-US" sz="1900" dirty="0"/>
            </a:br>
            <a:br>
              <a:rPr lang="en-US" sz="1900" dirty="0"/>
            </a:br>
            <a:r>
              <a:rPr lang="en-US" sz="1900" dirty="0"/>
              <a:t>La </a:t>
            </a:r>
            <a:r>
              <a:rPr lang="en-US" sz="1900" dirty="0" err="1"/>
              <a:t>même</a:t>
            </a:r>
            <a:r>
              <a:rPr lang="en-US" sz="1900" dirty="0"/>
              <a:t> </a:t>
            </a:r>
            <a:r>
              <a:rPr lang="en-US" sz="1900" dirty="0" err="1"/>
              <a:t>année</a:t>
            </a:r>
            <a:r>
              <a:rPr lang="en-US" sz="1900" dirty="0"/>
              <a:t> la </a:t>
            </a:r>
            <a:r>
              <a:rPr lang="en-US" sz="1900" dirty="0" err="1"/>
              <a:t>congrégation</a:t>
            </a:r>
            <a:r>
              <a:rPr lang="en-US" sz="1900" dirty="0"/>
              <a:t> </a:t>
            </a:r>
            <a:r>
              <a:rPr lang="en-US" sz="1900" dirty="0" err="1"/>
              <a:t>achète</a:t>
            </a:r>
            <a:r>
              <a:rPr lang="en-US" sz="1900" dirty="0"/>
              <a:t> le </a:t>
            </a:r>
            <a:r>
              <a:rPr lang="en-US" sz="1900" dirty="0" err="1"/>
              <a:t>domaine</a:t>
            </a:r>
            <a:r>
              <a:rPr lang="en-US" sz="1900" dirty="0"/>
              <a:t> de William Staniforth pour le </a:t>
            </a:r>
            <a:r>
              <a:rPr lang="en-US" sz="1900" dirty="0" err="1"/>
              <a:t>montant</a:t>
            </a:r>
            <a:r>
              <a:rPr lang="en-US" sz="1900" dirty="0"/>
              <a:t> du don.</a:t>
            </a:r>
            <a:br>
              <a:rPr lang="en-US" sz="1900" dirty="0"/>
            </a:br>
            <a:br>
              <a:rPr lang="en-US" sz="1900" dirty="0"/>
            </a:br>
            <a:r>
              <a:rPr lang="en-US" sz="1900" dirty="0" err="1"/>
              <a:t>L’orphelinat</a:t>
            </a:r>
            <a:r>
              <a:rPr lang="en-US" sz="1900" dirty="0"/>
              <a:t> sera dans la maison de M Staniforth </a:t>
            </a:r>
            <a:r>
              <a:rPr lang="en-US" sz="1900" dirty="0" err="1"/>
              <a:t>jusqu’en</a:t>
            </a:r>
            <a:r>
              <a:rPr lang="en-US" sz="1900" dirty="0"/>
              <a:t> 1895.</a:t>
            </a:r>
          </a:p>
        </p:txBody>
      </p:sp>
      <p:sp>
        <p:nvSpPr>
          <p:cNvPr id="46" name="Rectangle 4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D9A86D3F-052B-E439-A8F7-AD170F08E940}"/>
              </a:ext>
            </a:extLst>
          </p:cNvPr>
          <p:cNvPicPr>
            <a:picLocks noChangeAspect="1"/>
          </p:cNvPicPr>
          <p:nvPr/>
        </p:nvPicPr>
        <p:blipFill>
          <a:blip r:embed="rId2"/>
          <a:srcRect t="9062" r="1" b="26438"/>
          <a:stretch>
            <a:fillRect/>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590663328"/>
      </p:ext>
    </p:extLst>
  </p:cSld>
  <p:clrMapOvr>
    <a:masterClrMapping/>
  </p:clrMapOvr>
  <mc:AlternateContent xmlns:mc="http://schemas.openxmlformats.org/markup-compatibility/2006">
    <mc:Choice xmlns:p14="http://schemas.microsoft.com/office/powerpoint/2010/main" Requires="p14">
      <p:transition spd="slow" p14:dur="3400" advClick="0" advTm="11301">
        <p14:reveal/>
      </p:transition>
    </mc:Choice>
    <mc:Fallback>
      <p:transition spd="slow" advClick="0" advTm="11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62C6E6A-EE90-5A54-4CC5-C0BC942E82D3}"/>
              </a:ext>
            </a:extLst>
          </p:cNvPr>
          <p:cNvSpPr>
            <a:spLocks noGrp="1"/>
          </p:cNvSpPr>
          <p:nvPr>
            <p:ph type="title"/>
          </p:nvPr>
        </p:nvSpPr>
        <p:spPr>
          <a:xfrm>
            <a:off x="955071" y="5525682"/>
            <a:ext cx="9978400" cy="992068"/>
          </a:xfrm>
        </p:spPr>
        <p:txBody>
          <a:bodyPr vert="horz" lIns="91440" tIns="45720" rIns="91440" bIns="45720" rtlCol="0" anchor="b">
            <a:noAutofit/>
          </a:bodyPr>
          <a:lstStyle/>
          <a:p>
            <a:r>
              <a:rPr lang="en-US" sz="2400" kern="1200" dirty="0">
                <a:solidFill>
                  <a:schemeClr val="tx1"/>
                </a:solidFill>
                <a:latin typeface="+mj-lt"/>
                <a:ea typeface="+mj-ea"/>
                <a:cs typeface="+mj-cs"/>
              </a:rPr>
              <a:t>1892- Premier </a:t>
            </a:r>
            <a:r>
              <a:rPr lang="en-US" sz="2400" kern="1200" dirty="0" err="1">
                <a:solidFill>
                  <a:schemeClr val="tx1"/>
                </a:solidFill>
                <a:latin typeface="+mj-lt"/>
                <a:ea typeface="+mj-ea"/>
                <a:cs typeface="+mj-cs"/>
              </a:rPr>
              <a:t>calvaire</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réalisé</a:t>
            </a:r>
            <a:r>
              <a:rPr lang="en-US" sz="2400" kern="1200" dirty="0">
                <a:solidFill>
                  <a:schemeClr val="tx1"/>
                </a:solidFill>
                <a:latin typeface="+mj-lt"/>
                <a:ea typeface="+mj-ea"/>
                <a:cs typeface="+mj-cs"/>
              </a:rPr>
              <a:t> </a:t>
            </a:r>
            <a:r>
              <a:rPr lang="en-US" sz="2400" dirty="0" err="1"/>
              <a:t>en</a:t>
            </a:r>
            <a:r>
              <a:rPr lang="en-US" sz="2400" dirty="0"/>
              <a:t> </a:t>
            </a:r>
            <a:r>
              <a:rPr lang="en-US" sz="2400" dirty="0" err="1"/>
              <a:t>bois</a:t>
            </a:r>
            <a:r>
              <a:rPr lang="en-US" sz="2400" dirty="0"/>
              <a:t> </a:t>
            </a:r>
            <a:r>
              <a:rPr lang="en-US" sz="2400" kern="1200" dirty="0">
                <a:solidFill>
                  <a:schemeClr val="tx1"/>
                </a:solidFill>
                <a:latin typeface="+mj-lt"/>
                <a:ea typeface="+mj-ea"/>
                <a:cs typeface="+mj-cs"/>
              </a:rPr>
              <a:t>par les corvées du père Cesbéron.</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Le Christ </a:t>
            </a:r>
            <a:r>
              <a:rPr lang="en-US" sz="2400" kern="1200" dirty="0" err="1">
                <a:solidFill>
                  <a:schemeClr val="tx1"/>
                </a:solidFill>
                <a:latin typeface="+mj-lt"/>
                <a:ea typeface="+mj-ea"/>
                <a:cs typeface="+mj-cs"/>
              </a:rPr>
              <a:t>en</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croix</a:t>
            </a:r>
            <a:r>
              <a:rPr lang="en-US" sz="2400" kern="1200" dirty="0">
                <a:solidFill>
                  <a:schemeClr val="tx1"/>
                </a:solidFill>
                <a:latin typeface="+mj-lt"/>
                <a:ea typeface="+mj-ea"/>
                <a:cs typeface="+mj-cs"/>
              </a:rPr>
              <a:t> du Cimetière est le seul vestige de </a:t>
            </a:r>
            <a:r>
              <a:rPr lang="en-US" sz="2400" kern="1200" dirty="0" err="1">
                <a:solidFill>
                  <a:schemeClr val="tx1"/>
                </a:solidFill>
                <a:latin typeface="+mj-lt"/>
                <a:ea typeface="+mj-ea"/>
                <a:cs typeface="+mj-cs"/>
              </a:rPr>
              <a:t>ce</a:t>
            </a:r>
            <a:r>
              <a:rPr lang="en-US" sz="2400" kern="1200" dirty="0">
                <a:solidFill>
                  <a:schemeClr val="tx1"/>
                </a:solidFill>
                <a:latin typeface="+mj-lt"/>
                <a:ea typeface="+mj-ea"/>
                <a:cs typeface="+mj-cs"/>
              </a:rPr>
              <a:t> premier </a:t>
            </a:r>
            <a:r>
              <a:rPr lang="en-US" sz="2400" kern="1200" dirty="0" err="1">
                <a:solidFill>
                  <a:schemeClr val="tx1"/>
                </a:solidFill>
                <a:latin typeface="+mj-lt"/>
                <a:ea typeface="+mj-ea"/>
                <a:cs typeface="+mj-cs"/>
              </a:rPr>
              <a:t>calvaire</a:t>
            </a:r>
            <a:r>
              <a:rPr lang="en-US" sz="2400" kern="1200" dirty="0">
                <a:solidFill>
                  <a:schemeClr val="tx1"/>
                </a:solidFill>
                <a:latin typeface="+mj-lt"/>
                <a:ea typeface="+mj-ea"/>
                <a:cs typeface="+mj-cs"/>
              </a:rPr>
              <a:t>.	</a:t>
            </a:r>
          </a:p>
        </p:txBody>
      </p:sp>
      <p:pic>
        <p:nvPicPr>
          <p:cNvPr id="8" name="Image 7">
            <a:extLst>
              <a:ext uri="{FF2B5EF4-FFF2-40B4-BE49-F238E27FC236}">
                <a16:creationId xmlns:a16="http://schemas.microsoft.com/office/drawing/2014/main" id="{522B34E8-F782-C48B-FF1A-784692142192}"/>
              </a:ext>
            </a:extLst>
          </p:cNvPr>
          <p:cNvPicPr>
            <a:picLocks noChangeAspect="1"/>
          </p:cNvPicPr>
          <p:nvPr/>
        </p:nvPicPr>
        <p:blipFill>
          <a:blip r:embed="rId2"/>
          <a:srcRect l="10155" r="5632" b="-3"/>
          <a:stretch>
            <a:fillRect/>
          </a:stretch>
        </p:blipFill>
        <p:spPr>
          <a:xfrm>
            <a:off x="5211118" y="-1"/>
            <a:ext cx="6980861" cy="5471259"/>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6" name="Image 5">
            <a:extLst>
              <a:ext uri="{FF2B5EF4-FFF2-40B4-BE49-F238E27FC236}">
                <a16:creationId xmlns:a16="http://schemas.microsoft.com/office/drawing/2014/main" id="{414166FD-33E1-8B47-BF7A-9B69EE20FA1D}"/>
              </a:ext>
            </a:extLst>
          </p:cNvPr>
          <p:cNvPicPr>
            <a:picLocks noChangeAspect="1"/>
          </p:cNvPicPr>
          <p:nvPr/>
        </p:nvPicPr>
        <p:blipFill>
          <a:blip r:embed="rId3"/>
          <a:srcRect r="-2" b="26614"/>
          <a:stretch>
            <a:fillRect/>
          </a:stretch>
        </p:blipFill>
        <p:spPr>
          <a:xfrm>
            <a:off x="0" y="54424"/>
            <a:ext cx="5211118" cy="4663636"/>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1804130813"/>
      </p:ext>
    </p:extLst>
  </p:cSld>
  <p:clrMapOvr>
    <a:masterClrMapping/>
  </p:clrMapOvr>
  <mc:AlternateContent xmlns:mc="http://schemas.openxmlformats.org/markup-compatibility/2006">
    <mc:Choice xmlns:p14="http://schemas.microsoft.com/office/powerpoint/2010/main" Requires="p14">
      <p:transition spd="slow" p14:dur="3400" advClick="0" advTm="8163">
        <p14:reveal/>
      </p:transition>
    </mc:Choice>
    <mc:Fallback>
      <p:transition spd="slow" advClick="0" advTm="8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6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7D0F48B-CBFC-638E-3375-F6EFAFC0CEF8}"/>
              </a:ext>
            </a:extLst>
          </p:cNvPr>
          <p:cNvSpPr>
            <a:spLocks noGrp="1"/>
          </p:cNvSpPr>
          <p:nvPr>
            <p:ph type="title"/>
          </p:nvPr>
        </p:nvSpPr>
        <p:spPr>
          <a:xfrm>
            <a:off x="9093496" y="618681"/>
            <a:ext cx="2613872" cy="4794567"/>
          </a:xfrm>
        </p:spPr>
        <p:txBody>
          <a:bodyPr>
            <a:normAutofit/>
          </a:bodyPr>
          <a:lstStyle/>
          <a:p>
            <a:r>
              <a:rPr lang="fr-CA" sz="3600" dirty="0">
                <a:solidFill>
                  <a:srgbClr val="FFFFFF"/>
                </a:solidFill>
              </a:rPr>
              <a:t>1892- Arrivée des sœurs de la Sagesse pour aider à l’orphelinat</a:t>
            </a:r>
          </a:p>
        </p:txBody>
      </p:sp>
      <p:sp>
        <p:nvSpPr>
          <p:cNvPr id="2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5DC631D1-8650-88AF-FAB8-F6962A3C6229}"/>
              </a:ext>
            </a:extLst>
          </p:cNvPr>
          <p:cNvPicPr>
            <a:picLocks noChangeAspect="1"/>
          </p:cNvPicPr>
          <p:nvPr/>
        </p:nvPicPr>
        <p:blipFill>
          <a:blip r:embed="rId2"/>
          <a:srcRect t="2421" b="3705"/>
          <a:stretch>
            <a:fillRect/>
          </a:stretch>
        </p:blipFill>
        <p:spPr>
          <a:xfrm>
            <a:off x="976251" y="942538"/>
            <a:ext cx="7163222" cy="4808332"/>
          </a:xfrm>
          <a:prstGeom prst="rect">
            <a:avLst/>
          </a:prstGeom>
          <a:effectLst/>
        </p:spPr>
      </p:pic>
    </p:spTree>
    <p:extLst>
      <p:ext uri="{BB962C8B-B14F-4D97-AF65-F5344CB8AC3E}">
        <p14:creationId xmlns:p14="http://schemas.microsoft.com/office/powerpoint/2010/main" val="1904756340"/>
      </p:ext>
    </p:extLst>
  </p:cSld>
  <p:clrMapOvr>
    <a:masterClrMapping/>
  </p:clrMapOvr>
  <mc:AlternateContent xmlns:mc="http://schemas.openxmlformats.org/markup-compatibility/2006">
    <mc:Choice xmlns:p14="http://schemas.microsoft.com/office/powerpoint/2010/main" Requires="p14">
      <p:transition spd="slow" p14:dur="3400" advClick="0" advTm="6619">
        <p14:reveal/>
      </p:transition>
    </mc:Choice>
    <mc:Fallback>
      <p:transition spd="slow" advClick="0" advTm="66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D6B4E817-3586-756E-B423-50695172E24F}"/>
              </a:ext>
            </a:extLst>
          </p:cNvPr>
          <p:cNvSpPr>
            <a:spLocks noGrp="1"/>
          </p:cNvSpPr>
          <p:nvPr>
            <p:ph type="title"/>
          </p:nvPr>
        </p:nvSpPr>
        <p:spPr>
          <a:xfrm>
            <a:off x="643468" y="1052945"/>
            <a:ext cx="4620584" cy="4801126"/>
          </a:xfrm>
        </p:spPr>
        <p:txBody>
          <a:bodyPr vert="horz" lIns="91440" tIns="45720" rIns="91440" bIns="45720" rtlCol="0" anchor="b">
            <a:normAutofit fontScale="90000"/>
          </a:bodyPr>
          <a:lstStyle/>
          <a:p>
            <a:pPr algn="ctr"/>
            <a:r>
              <a:rPr lang="en-US" kern="1200" dirty="0">
                <a:solidFill>
                  <a:schemeClr val="tx1"/>
                </a:solidFill>
                <a:latin typeface="+mj-lt"/>
                <a:ea typeface="+mj-ea"/>
                <a:cs typeface="+mj-cs"/>
              </a:rPr>
              <a:t>1895-</a:t>
            </a:r>
            <a:r>
              <a:rPr lang="en-US" dirty="0"/>
              <a:t> </a:t>
            </a:r>
            <a:r>
              <a:rPr lang="en-US" dirty="0" err="1"/>
              <a:t>O</a:t>
            </a:r>
            <a:r>
              <a:rPr lang="en-US" kern="1200" dirty="0" err="1">
                <a:solidFill>
                  <a:schemeClr val="tx1"/>
                </a:solidFill>
                <a:latin typeface="+mj-lt"/>
                <a:ea typeface="+mj-ea"/>
                <a:cs typeface="+mj-cs"/>
              </a:rPr>
              <a:t>rphelinat</a:t>
            </a:r>
            <a:br>
              <a:rPr lang="en-US" kern="1200" dirty="0">
                <a:solidFill>
                  <a:schemeClr val="tx1"/>
                </a:solidFill>
                <a:latin typeface="+mj-lt"/>
                <a:ea typeface="+mj-ea"/>
                <a:cs typeface="+mj-cs"/>
              </a:rPr>
            </a:br>
            <a:r>
              <a:rPr lang="en-US" kern="1200" dirty="0">
                <a:solidFill>
                  <a:schemeClr val="tx1"/>
                </a:solidFill>
                <a:latin typeface="+mj-lt"/>
                <a:ea typeface="+mj-ea"/>
                <a:cs typeface="+mj-cs"/>
              </a:rPr>
              <a:t>Plus grand </a:t>
            </a:r>
            <a:r>
              <a:rPr lang="en-US" kern="1200" dirty="0" err="1">
                <a:solidFill>
                  <a:schemeClr val="tx1"/>
                </a:solidFill>
                <a:latin typeface="+mj-lt"/>
                <a:ea typeface="+mj-ea"/>
                <a:cs typeface="+mj-cs"/>
              </a:rPr>
              <a:t>orphelina</a:t>
            </a:r>
            <a:r>
              <a:rPr lang="en-US" dirty="0" err="1"/>
              <a:t>t</a:t>
            </a:r>
            <a:r>
              <a:rPr lang="en-US" dirty="0"/>
              <a:t> </a:t>
            </a:r>
            <a:r>
              <a:rPr lang="en-US" dirty="0" err="1"/>
              <a:t>agricole</a:t>
            </a:r>
            <a:r>
              <a:rPr lang="en-US" dirty="0"/>
              <a:t> au Canada.</a:t>
            </a:r>
            <a:br>
              <a:rPr lang="en-US" dirty="0"/>
            </a:br>
            <a:br>
              <a:rPr lang="en-US" dirty="0"/>
            </a:br>
            <a:r>
              <a:rPr lang="en-US" dirty="0" err="1"/>
              <a:t>Employeur</a:t>
            </a:r>
            <a:r>
              <a:rPr lang="en-US" dirty="0"/>
              <a:t> important pour la region.</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pic>
        <p:nvPicPr>
          <p:cNvPr id="4" name="Image 3">
            <a:extLst>
              <a:ext uri="{FF2B5EF4-FFF2-40B4-BE49-F238E27FC236}">
                <a16:creationId xmlns:a16="http://schemas.microsoft.com/office/drawing/2014/main" id="{77109000-FE15-F0F9-220F-8DCF36936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219" y="1847470"/>
            <a:ext cx="6260314" cy="4006601"/>
          </a:xfrm>
          <a:prstGeom prst="rect">
            <a:avLst/>
          </a:prstGeom>
        </p:spPr>
      </p:pic>
    </p:spTree>
    <p:extLst>
      <p:ext uri="{BB962C8B-B14F-4D97-AF65-F5344CB8AC3E}">
        <p14:creationId xmlns:p14="http://schemas.microsoft.com/office/powerpoint/2010/main" val="3564136659"/>
      </p:ext>
    </p:extLst>
  </p:cSld>
  <p:clrMapOvr>
    <a:masterClrMapping/>
  </p:clrMapOvr>
  <mc:AlternateContent xmlns:mc="http://schemas.openxmlformats.org/markup-compatibility/2006">
    <mc:Choice xmlns:p14="http://schemas.microsoft.com/office/powerpoint/2010/main" Requires="p14">
      <p:transition spd="slow" p14:dur="3400" advClick="0" advTm="6179">
        <p14:reveal/>
      </p:transition>
    </mc:Choice>
    <mc:Fallback>
      <p:transition spd="slow" advClick="0" advTm="6179">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DC462F0-2D36-EA69-EE93-C0A854AD01F6}"/>
              </a:ext>
            </a:extLst>
          </p:cNvPr>
          <p:cNvPicPr>
            <a:picLocks noChangeAspect="1"/>
          </p:cNvPicPr>
          <p:nvPr/>
        </p:nvPicPr>
        <p:blipFill>
          <a:blip r:embed="rId2">
            <a:extLst>
              <a:ext uri="{28A0092B-C50C-407E-A947-70E740481C1C}">
                <a14:useLocalDpi xmlns:a14="http://schemas.microsoft.com/office/drawing/2010/main" val="0"/>
              </a:ext>
            </a:extLst>
          </a:blip>
          <a:srcRect r="17221" b="-2"/>
          <a:stretch>
            <a:fillRect/>
          </a:stretch>
        </p:blipFill>
        <p:spPr>
          <a:xfrm>
            <a:off x="4038599" y="10"/>
            <a:ext cx="8160026" cy="6875809"/>
          </a:xfrm>
          <a:prstGeom prst="rect">
            <a:avLst/>
          </a:prstGeom>
        </p:spPr>
      </p:pic>
      <p:sp>
        <p:nvSpPr>
          <p:cNvPr id="32" name="Freeform: Shape 2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B9B5526A-5C5F-EBE7-5D24-2131DD6C96C2}"/>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Les installations sont modestes au début</a:t>
            </a:r>
          </a:p>
        </p:txBody>
      </p:sp>
    </p:spTree>
    <p:extLst>
      <p:ext uri="{BB962C8B-B14F-4D97-AF65-F5344CB8AC3E}">
        <p14:creationId xmlns:p14="http://schemas.microsoft.com/office/powerpoint/2010/main" val="1330822137"/>
      </p:ext>
    </p:extLst>
  </p:cSld>
  <p:clrMapOvr>
    <a:masterClrMapping/>
  </p:clrMapOvr>
  <mc:AlternateContent xmlns:mc="http://schemas.openxmlformats.org/markup-compatibility/2006">
    <mc:Choice xmlns:p14="http://schemas.microsoft.com/office/powerpoint/2010/main" Requires="p14">
      <p:transition spd="slow" p14:dur="3400" advClick="0" advTm="5239">
        <p14:reveal/>
      </p:transition>
    </mc:Choice>
    <mc:Fallback>
      <p:transition spd="slow" advClick="0" advTm="5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49DE0DA3-E0AA-90D6-AE96-E4F93F3246F6}"/>
              </a:ext>
            </a:extLst>
          </p:cNvPr>
          <p:cNvPicPr>
            <a:picLocks noChangeAspect="1"/>
          </p:cNvPicPr>
          <p:nvPr/>
        </p:nvPicPr>
        <p:blipFill>
          <a:blip r:embed="rId2">
            <a:extLst>
              <a:ext uri="{28A0092B-C50C-407E-A947-70E740481C1C}">
                <a14:useLocalDpi xmlns:a14="http://schemas.microsoft.com/office/drawing/2010/main" val="0"/>
              </a:ext>
            </a:extLst>
          </a:blip>
          <a:srcRect t="18290"/>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3531009868"/>
      </p:ext>
    </p:extLst>
  </p:cSld>
  <p:clrMapOvr>
    <a:masterClrMapping/>
  </p:clrMapOvr>
  <mc:AlternateContent xmlns:mc="http://schemas.openxmlformats.org/markup-compatibility/2006">
    <mc:Choice xmlns:p14="http://schemas.microsoft.com/office/powerpoint/2010/main" Requires="p14">
      <p:transition spd="slow" p14:dur="3400" advClick="0" advTm="2583">
        <p14:reveal/>
      </p:transition>
    </mc:Choice>
    <mc:Fallback>
      <p:transition spd="slow" advClick="0" advTm="258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E004D11-391D-36AA-7EAE-F490A22A4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4112"/>
            <a:ext cx="9144000" cy="6589776"/>
          </a:xfrm>
          <a:prstGeom prst="rect">
            <a:avLst/>
          </a:prstGeom>
        </p:spPr>
      </p:pic>
    </p:spTree>
    <p:extLst>
      <p:ext uri="{BB962C8B-B14F-4D97-AF65-F5344CB8AC3E}">
        <p14:creationId xmlns:p14="http://schemas.microsoft.com/office/powerpoint/2010/main" val="3343604379"/>
      </p:ext>
    </p:extLst>
  </p:cSld>
  <p:clrMapOvr>
    <a:masterClrMapping/>
  </p:clrMapOvr>
  <mc:AlternateContent xmlns:mc="http://schemas.openxmlformats.org/markup-compatibility/2006">
    <mc:Choice xmlns:p14="http://schemas.microsoft.com/office/powerpoint/2010/main" Requires="p14">
      <p:transition spd="slow" p14:dur="3400" advClick="0" advTm="2820">
        <p14:reveal/>
      </p:transition>
    </mc:Choice>
    <mc:Fallback>
      <p:transition spd="slow" advClick="0" advTm="282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pattFill prst="pct25">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F54C29B5-B7B9-4F12-C3E9-4939BFB52D7C}"/>
              </a:ext>
            </a:extLst>
          </p:cNvPr>
          <p:cNvPicPr>
            <a:picLocks noChangeAspect="1"/>
          </p:cNvPicPr>
          <p:nvPr/>
        </p:nvPicPr>
        <p:blipFill>
          <a:blip r:embed="rId3"/>
          <a:srcRect t="10113" r="-2" b="-2"/>
          <a:stretch>
            <a:fillRect/>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Image 7">
            <a:extLst>
              <a:ext uri="{FF2B5EF4-FFF2-40B4-BE49-F238E27FC236}">
                <a16:creationId xmlns:a16="http://schemas.microsoft.com/office/drawing/2014/main" id="{C302DB40-759B-56AE-CB06-47F2C8515C10}"/>
              </a:ext>
            </a:extLst>
          </p:cNvPr>
          <p:cNvPicPr>
            <a:picLocks noChangeAspect="1"/>
          </p:cNvPicPr>
          <p:nvPr/>
        </p:nvPicPr>
        <p:blipFill>
          <a:blip r:embed="rId4"/>
          <a:srcRect l="62" r="2309" b="-3"/>
          <a:stretch>
            <a:fillRect/>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12" name="Image 11">
            <a:extLst>
              <a:ext uri="{FF2B5EF4-FFF2-40B4-BE49-F238E27FC236}">
                <a16:creationId xmlns:a16="http://schemas.microsoft.com/office/drawing/2014/main" id="{980EC141-DD58-E832-EDEA-D9592D8DAED7}"/>
              </a:ext>
            </a:extLst>
          </p:cNvPr>
          <p:cNvPicPr>
            <a:picLocks noChangeAspect="1"/>
          </p:cNvPicPr>
          <p:nvPr/>
        </p:nvPicPr>
        <p:blipFill>
          <a:blip r:embed="rId5"/>
          <a:srcRect r="2" b="9133"/>
          <a:stretch>
            <a:fillRect/>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9" name="Freeform: Shape 18">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DFA6B90-52C1-B089-B43C-AB804372EC3F}"/>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3400" kern="1200">
                <a:solidFill>
                  <a:schemeClr val="tx1"/>
                </a:solidFill>
                <a:latin typeface="+mj-lt"/>
                <a:ea typeface="+mj-ea"/>
                <a:cs typeface="+mj-cs"/>
              </a:rPr>
              <a:t>Les premières nations l’utilisaient pour rejoindre leurs territoires de chasse </a:t>
            </a:r>
          </a:p>
        </p:txBody>
      </p:sp>
      <p:sp>
        <p:nvSpPr>
          <p:cNvPr id="23" name="Rectangle 22">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A6857043-3426-28DF-342E-7EEC13059478}"/>
              </a:ext>
            </a:extLst>
          </p:cNvPr>
          <p:cNvPicPr>
            <a:picLocks noChangeAspect="1"/>
          </p:cNvPicPr>
          <p:nvPr/>
        </p:nvPicPr>
        <p:blipFill>
          <a:blip r:embed="rId6"/>
          <a:srcRect l="2881" r="-3" b="-3"/>
          <a:stretch>
            <a:fillRect/>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5" name="Rectangle 24">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307488"/>
      </p:ext>
    </p:extLst>
  </p:cSld>
  <p:clrMapOvr>
    <a:masterClrMapping/>
  </p:clrMapOvr>
  <mc:AlternateContent xmlns:mc="http://schemas.openxmlformats.org/markup-compatibility/2006">
    <mc:Choice xmlns:p14="http://schemas.microsoft.com/office/powerpoint/2010/main" Requires="p14">
      <p:transition spd="slow" p14:dur="3400" advClick="0" advTm="3791">
        <p14:reveal/>
      </p:transition>
    </mc:Choice>
    <mc:Fallback>
      <p:transition spd="slow" advClick="0" advTm="3791">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B4FAE6-6638-A01E-A164-B1C76D086D87}"/>
              </a:ext>
            </a:extLst>
          </p:cNvPr>
          <p:cNvSpPr>
            <a:spLocks noGrp="1"/>
          </p:cNvSpPr>
          <p:nvPr>
            <p:ph type="title"/>
          </p:nvPr>
        </p:nvSpPr>
        <p:spPr/>
        <p:txBody>
          <a:bodyPr/>
          <a:lstStyle/>
          <a:p>
            <a:endParaRPr lang="fr-CA"/>
          </a:p>
        </p:txBody>
      </p:sp>
      <p:pic>
        <p:nvPicPr>
          <p:cNvPr id="4" name="Image 3">
            <a:extLst>
              <a:ext uri="{FF2B5EF4-FFF2-40B4-BE49-F238E27FC236}">
                <a16:creationId xmlns:a16="http://schemas.microsoft.com/office/drawing/2014/main" id="{FFB2EABA-3F3C-E340-C081-8EF97F24B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55" y="0"/>
            <a:ext cx="11061290" cy="6858000"/>
          </a:xfrm>
          <a:prstGeom prst="rect">
            <a:avLst/>
          </a:prstGeom>
        </p:spPr>
      </p:pic>
    </p:spTree>
    <p:extLst>
      <p:ext uri="{BB962C8B-B14F-4D97-AF65-F5344CB8AC3E}">
        <p14:creationId xmlns:p14="http://schemas.microsoft.com/office/powerpoint/2010/main" val="1894760845"/>
      </p:ext>
    </p:extLst>
  </p:cSld>
  <p:clrMapOvr>
    <a:masterClrMapping/>
  </p:clrMapOvr>
  <mc:AlternateContent xmlns:mc="http://schemas.openxmlformats.org/markup-compatibility/2006">
    <mc:Choice xmlns:p14="http://schemas.microsoft.com/office/powerpoint/2010/main" Requires="p14">
      <p:transition spd="slow" p14:dur="3400" advClick="0" advTm="3160">
        <p14:reveal/>
      </p:transition>
    </mc:Choice>
    <mc:Fallback>
      <p:transition spd="slow" advClick="0" advTm="316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9119E-12FA-7AAD-2FFA-40F0CBCE08C1}"/>
              </a:ext>
            </a:extLst>
          </p:cNvPr>
          <p:cNvSpPr>
            <a:spLocks noGrp="1"/>
          </p:cNvSpPr>
          <p:nvPr>
            <p:ph type="title"/>
          </p:nvPr>
        </p:nvSpPr>
        <p:spPr>
          <a:xfrm>
            <a:off x="640080" y="5576887"/>
            <a:ext cx="10911840" cy="640081"/>
          </a:xfrm>
        </p:spPr>
        <p:txBody>
          <a:bodyPr>
            <a:normAutofit/>
          </a:bodyPr>
          <a:lstStyle/>
          <a:p>
            <a:pPr algn="ctr"/>
            <a:r>
              <a:rPr lang="fr-CA" sz="3200"/>
              <a:t>Mais se développeront avec le temps</a:t>
            </a:r>
          </a:p>
        </p:txBody>
      </p:sp>
      <p:pic>
        <p:nvPicPr>
          <p:cNvPr id="4" name="Image 3">
            <a:extLst>
              <a:ext uri="{FF2B5EF4-FFF2-40B4-BE49-F238E27FC236}">
                <a16:creationId xmlns:a16="http://schemas.microsoft.com/office/drawing/2014/main" id="{C7652A76-EF78-DB8C-8FBA-6A93C7B848C7}"/>
              </a:ext>
            </a:extLst>
          </p:cNvPr>
          <p:cNvPicPr>
            <a:picLocks noChangeAspect="1"/>
          </p:cNvPicPr>
          <p:nvPr/>
        </p:nvPicPr>
        <p:blipFill>
          <a:blip r:embed="rId2">
            <a:extLst>
              <a:ext uri="{28A0092B-C50C-407E-A947-70E740481C1C}">
                <a14:useLocalDpi xmlns:a14="http://schemas.microsoft.com/office/drawing/2010/main" val="0"/>
              </a:ext>
            </a:extLst>
          </a:blip>
          <a:srcRect t="20491" r="1" b="1"/>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595408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3761">
        <p14:reveal/>
      </p:transition>
    </mc:Choice>
    <mc:Fallback>
      <p:transition spd="slow" advClick="0" advTm="37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E103B132-4C4F-2D1C-3FE1-51860583E296}"/>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8339" b="3426"/>
          <a:stretch>
            <a:fillRect/>
          </a:stretch>
        </p:blipFill>
        <p:spPr>
          <a:xfrm>
            <a:off x="20" y="1"/>
            <a:ext cx="12191980" cy="6857999"/>
          </a:xfrm>
          <a:prstGeom prst="rect">
            <a:avLst/>
          </a:prstGeom>
        </p:spPr>
      </p:pic>
      <p:sp>
        <p:nvSpPr>
          <p:cNvPr id="2" name="Titre 1">
            <a:extLst>
              <a:ext uri="{FF2B5EF4-FFF2-40B4-BE49-F238E27FC236}">
                <a16:creationId xmlns:a16="http://schemas.microsoft.com/office/drawing/2014/main" id="{1B669490-8B54-20EE-3B30-45DC265F1F4A}"/>
              </a:ext>
            </a:extLst>
          </p:cNvPr>
          <p:cNvSpPr>
            <a:spLocks noGrp="1"/>
          </p:cNvSpPr>
          <p:nvPr>
            <p:ph type="title"/>
          </p:nvPr>
        </p:nvSpPr>
        <p:spPr>
          <a:xfrm>
            <a:off x="1524000" y="1122362"/>
            <a:ext cx="9144000" cy="1773238"/>
          </a:xfrm>
        </p:spPr>
        <p:txBody>
          <a:bodyPr vert="horz" lIns="91440" tIns="45720" rIns="91440" bIns="45720" rtlCol="0" anchor="b">
            <a:normAutofit/>
          </a:bodyPr>
          <a:lstStyle/>
          <a:p>
            <a:pPr algn="ctr"/>
            <a:r>
              <a:rPr lang="en-US" sz="6000" dirty="0">
                <a:solidFill>
                  <a:srgbClr val="FFFFFF"/>
                </a:solidFill>
              </a:rPr>
              <a:t>Il </a:t>
            </a:r>
            <a:r>
              <a:rPr lang="en-US" sz="6000" dirty="0" err="1">
                <a:solidFill>
                  <a:srgbClr val="FFFFFF"/>
                </a:solidFill>
              </a:rPr>
              <a:t>acceuillera</a:t>
            </a:r>
            <a:r>
              <a:rPr lang="en-US" sz="6000" dirty="0">
                <a:solidFill>
                  <a:srgbClr val="FFFFFF"/>
                </a:solidFill>
              </a:rPr>
              <a:t> </a:t>
            </a:r>
            <a:r>
              <a:rPr lang="en-US" sz="6000" dirty="0" err="1">
                <a:solidFill>
                  <a:srgbClr val="FFFFFF"/>
                </a:solidFill>
              </a:rPr>
              <a:t>jusqu’à</a:t>
            </a:r>
            <a:r>
              <a:rPr lang="en-US" sz="6000" dirty="0">
                <a:solidFill>
                  <a:srgbClr val="FFFFFF"/>
                </a:solidFill>
              </a:rPr>
              <a:t> 300 enfants</a:t>
            </a:r>
          </a:p>
        </p:txBody>
      </p:sp>
    </p:spTree>
    <p:extLst>
      <p:ext uri="{BB962C8B-B14F-4D97-AF65-F5344CB8AC3E}">
        <p14:creationId xmlns:p14="http://schemas.microsoft.com/office/powerpoint/2010/main" val="1879644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5125">
        <p14:reveal/>
      </p:transition>
    </mc:Choice>
    <mc:Fallback>
      <p:transition spd="slow" advClick="0" advTm="51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82310EC3-37C2-162F-2AE0-A65EA817DE0E}"/>
              </a:ext>
            </a:extLst>
          </p:cNvPr>
          <p:cNvPicPr>
            <a:picLocks noChangeAspect="1"/>
          </p:cNvPicPr>
          <p:nvPr/>
        </p:nvPicPr>
        <p:blipFill>
          <a:blip r:embed="rId2">
            <a:extLst>
              <a:ext uri="{28A0092B-C50C-407E-A947-70E740481C1C}">
                <a14:useLocalDpi xmlns:a14="http://schemas.microsoft.com/office/drawing/2010/main" val="0"/>
              </a:ext>
            </a:extLst>
          </a:blip>
          <a:srcRect r="6542"/>
          <a:stretch>
            <a:fillRect/>
          </a:stretch>
        </p:blipFill>
        <p:spPr>
          <a:xfrm>
            <a:off x="4038599" y="10"/>
            <a:ext cx="8160026" cy="6875809"/>
          </a:xfrm>
          <a:prstGeom prst="rect">
            <a:avLst/>
          </a:prstGeom>
        </p:spPr>
      </p:pic>
      <p:sp>
        <p:nvSpPr>
          <p:cNvPr id="20" name="Freeform: Shape 19">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07D938C2-ED81-5A00-6E82-38B392A1E51C}"/>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a:solidFill>
                  <a:srgbClr val="FFFFFF"/>
                </a:solidFill>
              </a:rPr>
              <a:t>Le </a:t>
            </a:r>
            <a:r>
              <a:rPr lang="en-US" sz="4000" dirty="0" err="1">
                <a:solidFill>
                  <a:srgbClr val="FFFFFF"/>
                </a:solidFill>
              </a:rPr>
              <a:t>poulailler</a:t>
            </a:r>
            <a:endParaRPr lang="en-US" sz="4000" dirty="0">
              <a:solidFill>
                <a:srgbClr val="FFFFFF"/>
              </a:solidFill>
            </a:endParaRPr>
          </a:p>
        </p:txBody>
      </p:sp>
    </p:spTree>
    <p:extLst>
      <p:ext uri="{BB962C8B-B14F-4D97-AF65-F5344CB8AC3E}">
        <p14:creationId xmlns:p14="http://schemas.microsoft.com/office/powerpoint/2010/main" val="690211605"/>
      </p:ext>
    </p:extLst>
  </p:cSld>
  <p:clrMapOvr>
    <a:masterClrMapping/>
  </p:clrMapOvr>
  <mc:AlternateContent xmlns:mc="http://schemas.openxmlformats.org/markup-compatibility/2006">
    <mc:Choice xmlns:p14="http://schemas.microsoft.com/office/powerpoint/2010/main" Requires="p14">
      <p:transition spd="slow" p14:dur="3400" advClick="0" advTm="2520">
        <p14:reveal/>
      </p:transition>
    </mc:Choice>
    <mc:Fallback>
      <p:transition spd="slow" advClick="0" advTm="252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E70228AE-AEBD-5FD1-D8BB-1284E9E69F4D}"/>
              </a:ext>
            </a:extLst>
          </p:cNvPr>
          <p:cNvPicPr>
            <a:picLocks noChangeAspect="1"/>
          </p:cNvPicPr>
          <p:nvPr/>
        </p:nvPicPr>
        <p:blipFill>
          <a:blip r:embed="rId2">
            <a:extLst>
              <a:ext uri="{28A0092B-C50C-407E-A947-70E740481C1C}">
                <a14:useLocalDpi xmlns:a14="http://schemas.microsoft.com/office/drawing/2010/main" val="0"/>
              </a:ext>
            </a:extLst>
          </a:blip>
          <a:srcRect l="7599" r="5173"/>
          <a:stretch>
            <a:fillRect/>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1AAEC389-448D-6AC6-CEFF-1455B914A56F}"/>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a:solidFill>
                  <a:srgbClr val="FFFFFF"/>
                </a:solidFill>
              </a:rPr>
              <a:t>La </a:t>
            </a:r>
            <a:r>
              <a:rPr lang="en-US" sz="4000" dirty="0" err="1">
                <a:solidFill>
                  <a:srgbClr val="FFFFFF"/>
                </a:solidFill>
              </a:rPr>
              <a:t>chapelle</a:t>
            </a:r>
            <a:endParaRPr lang="en-US" sz="4000" dirty="0">
              <a:solidFill>
                <a:srgbClr val="FFFFFF"/>
              </a:solidFill>
            </a:endParaRPr>
          </a:p>
        </p:txBody>
      </p:sp>
    </p:spTree>
    <p:extLst>
      <p:ext uri="{BB962C8B-B14F-4D97-AF65-F5344CB8AC3E}">
        <p14:creationId xmlns:p14="http://schemas.microsoft.com/office/powerpoint/2010/main" val="3734582649"/>
      </p:ext>
    </p:extLst>
  </p:cSld>
  <p:clrMapOvr>
    <a:masterClrMapping/>
  </p:clrMapOvr>
  <mc:AlternateContent xmlns:mc="http://schemas.openxmlformats.org/markup-compatibility/2006">
    <mc:Choice xmlns:p14="http://schemas.microsoft.com/office/powerpoint/2010/main" Requires="p14">
      <p:transition spd="slow" p14:dur="3400" advClick="0" advTm="2092">
        <p14:reveal/>
      </p:transition>
    </mc:Choice>
    <mc:Fallback>
      <p:transition spd="slow" advClick="0" advTm="2092">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FD15A-F71C-13B1-9937-504555BAB61E}"/>
              </a:ext>
            </a:extLst>
          </p:cNvPr>
          <p:cNvSpPr>
            <a:spLocks noGrp="1"/>
          </p:cNvSpPr>
          <p:nvPr>
            <p:ph type="title"/>
          </p:nvPr>
        </p:nvSpPr>
        <p:spPr>
          <a:xfrm>
            <a:off x="640080" y="5576887"/>
            <a:ext cx="10911840" cy="640081"/>
          </a:xfrm>
        </p:spPr>
        <p:txBody>
          <a:bodyPr>
            <a:normAutofit/>
          </a:bodyPr>
          <a:lstStyle/>
          <a:p>
            <a:pPr algn="ctr"/>
            <a:r>
              <a:rPr lang="fr-CA" sz="3200" dirty="0"/>
              <a:t>Atelier de reliure</a:t>
            </a:r>
          </a:p>
        </p:txBody>
      </p:sp>
      <p:pic>
        <p:nvPicPr>
          <p:cNvPr id="4" name="Image 3">
            <a:extLst>
              <a:ext uri="{FF2B5EF4-FFF2-40B4-BE49-F238E27FC236}">
                <a16:creationId xmlns:a16="http://schemas.microsoft.com/office/drawing/2014/main" id="{C611F477-236D-9CFA-FC3F-1EDDAA01CF79}"/>
              </a:ext>
            </a:extLst>
          </p:cNvPr>
          <p:cNvPicPr>
            <a:picLocks noChangeAspect="1"/>
          </p:cNvPicPr>
          <p:nvPr/>
        </p:nvPicPr>
        <p:blipFill>
          <a:blip r:embed="rId2">
            <a:extLst>
              <a:ext uri="{28A0092B-C50C-407E-A947-70E740481C1C}">
                <a14:useLocalDpi xmlns:a14="http://schemas.microsoft.com/office/drawing/2010/main" val="0"/>
              </a:ext>
            </a:extLst>
          </a:blip>
          <a:srcRect t="10031" r="1" b="5135"/>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1516048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1515">
        <p14:reveal/>
      </p:transition>
    </mc:Choice>
    <mc:Fallback>
      <p:transition spd="slow" advClick="0" advTm="1515">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03B64-E39F-35E3-AB23-4E4ABFDCFA30}"/>
              </a:ext>
            </a:extLst>
          </p:cNvPr>
          <p:cNvSpPr>
            <a:spLocks noGrp="1"/>
          </p:cNvSpPr>
          <p:nvPr>
            <p:ph type="title"/>
          </p:nvPr>
        </p:nvSpPr>
        <p:spPr>
          <a:xfrm>
            <a:off x="640080" y="5576887"/>
            <a:ext cx="10911840" cy="640081"/>
          </a:xfrm>
        </p:spPr>
        <p:txBody>
          <a:bodyPr>
            <a:normAutofit/>
          </a:bodyPr>
          <a:lstStyle/>
          <a:p>
            <a:pPr algn="ctr"/>
            <a:r>
              <a:rPr lang="fr-CA" sz="3200" dirty="0"/>
              <a:t>Aménagements au lac à la Loutre</a:t>
            </a:r>
          </a:p>
        </p:txBody>
      </p:sp>
      <p:pic>
        <p:nvPicPr>
          <p:cNvPr id="4" name="Image 3">
            <a:extLst>
              <a:ext uri="{FF2B5EF4-FFF2-40B4-BE49-F238E27FC236}">
                <a16:creationId xmlns:a16="http://schemas.microsoft.com/office/drawing/2014/main" id="{0C7E8C76-D86E-091C-2F1C-0DE5C95FD60A}"/>
              </a:ext>
            </a:extLst>
          </p:cNvPr>
          <p:cNvPicPr>
            <a:picLocks noChangeAspect="1"/>
          </p:cNvPicPr>
          <p:nvPr/>
        </p:nvPicPr>
        <p:blipFill>
          <a:blip r:embed="rId2">
            <a:extLst>
              <a:ext uri="{28A0092B-C50C-407E-A947-70E740481C1C}">
                <a14:useLocalDpi xmlns:a14="http://schemas.microsoft.com/office/drawing/2010/main" val="0"/>
              </a:ext>
            </a:extLst>
          </a:blip>
          <a:srcRect t="23448" r="1" b="20971"/>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680615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2321">
        <p14:reveal/>
      </p:transition>
    </mc:Choice>
    <mc:Fallback>
      <p:transition spd="slow" advClick="0" advTm="2321">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03EFE65B-3A14-B380-C2DA-78BCA830DBAD}"/>
              </a:ext>
            </a:extLst>
          </p:cNvPr>
          <p:cNvPicPr>
            <a:picLocks noChangeAspect="1"/>
          </p:cNvPicPr>
          <p:nvPr/>
        </p:nvPicPr>
        <p:blipFill>
          <a:blip r:embed="rId2">
            <a:extLst>
              <a:ext uri="{28A0092B-C50C-407E-A947-70E740481C1C}">
                <a14:useLocalDpi xmlns:a14="http://schemas.microsoft.com/office/drawing/2010/main" val="0"/>
              </a:ext>
            </a:extLst>
          </a:blip>
          <a:srcRect t="14305"/>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92991155"/>
      </p:ext>
    </p:extLst>
  </p:cSld>
  <p:clrMapOvr>
    <a:masterClrMapping/>
  </p:clrMapOvr>
  <mc:AlternateContent xmlns:mc="http://schemas.openxmlformats.org/markup-compatibility/2006">
    <mc:Choice xmlns:p14="http://schemas.microsoft.com/office/powerpoint/2010/main" Requires="p14">
      <p:transition spd="slow" p14:dur="3400" advClick="0" advTm="3110">
        <p14:reveal/>
      </p:transition>
    </mc:Choice>
    <mc:Fallback>
      <p:transition spd="slow" advClick="0" advTm="311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D63AB32F-10F3-78E3-9009-8BFE21EE16F5}"/>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a:solidFill>
                  <a:schemeClr val="tx1"/>
                </a:solidFill>
                <a:latin typeface="+mj-lt"/>
                <a:ea typeface="+mj-ea"/>
                <a:cs typeface="+mj-cs"/>
              </a:rPr>
              <a:t>1895- Premier bureau de poste dans le magasin général E.F. Brosseau</a:t>
            </a:r>
          </a:p>
        </p:txBody>
      </p:sp>
      <p:pic>
        <p:nvPicPr>
          <p:cNvPr id="4" name="Image 3">
            <a:extLst>
              <a:ext uri="{FF2B5EF4-FFF2-40B4-BE49-F238E27FC236}">
                <a16:creationId xmlns:a16="http://schemas.microsoft.com/office/drawing/2014/main" id="{DA4B39B7-86D7-0DB5-E2B5-2CA6B7602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101" y="1890715"/>
            <a:ext cx="5709432" cy="3554121"/>
          </a:xfrm>
          <a:prstGeom prst="rect">
            <a:avLst/>
          </a:prstGeom>
        </p:spPr>
      </p:pic>
    </p:spTree>
    <p:extLst>
      <p:ext uri="{BB962C8B-B14F-4D97-AF65-F5344CB8AC3E}">
        <p14:creationId xmlns:p14="http://schemas.microsoft.com/office/powerpoint/2010/main" val="3844609205"/>
      </p:ext>
    </p:extLst>
  </p:cSld>
  <p:clrMapOvr>
    <a:masterClrMapping/>
  </p:clrMapOvr>
  <mc:AlternateContent xmlns:mc="http://schemas.openxmlformats.org/markup-compatibility/2006">
    <mc:Choice xmlns:p14="http://schemas.microsoft.com/office/powerpoint/2010/main" Requires="p14">
      <p:transition spd="slow" p14:dur="3400" advClick="0" advTm="5519">
        <p14:reveal/>
      </p:transition>
    </mc:Choice>
    <mc:Fallback>
      <p:transition spd="slow" advClick="0" advTm="5519">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EB804A29-2842-8EB8-3B61-62C4BE57E745}"/>
              </a:ext>
            </a:extLst>
          </p:cNvPr>
          <p:cNvSpPr>
            <a:spLocks noGrp="1"/>
          </p:cNvSpPr>
          <p:nvPr>
            <p:ph type="title"/>
          </p:nvPr>
        </p:nvSpPr>
        <p:spPr>
          <a:xfrm>
            <a:off x="643468" y="2615380"/>
            <a:ext cx="4620584" cy="1465007"/>
          </a:xfrm>
        </p:spPr>
        <p:txBody>
          <a:bodyPr vert="horz" lIns="91440" tIns="45720" rIns="91440" bIns="45720" rtlCol="0" anchor="b">
            <a:normAutofit/>
          </a:bodyPr>
          <a:lstStyle/>
          <a:p>
            <a:r>
              <a:rPr lang="en-US" kern="1200" dirty="0">
                <a:solidFill>
                  <a:schemeClr val="tx1"/>
                </a:solidFill>
                <a:latin typeface="+mj-lt"/>
                <a:ea typeface="+mj-ea"/>
                <a:cs typeface="+mj-cs"/>
              </a:rPr>
              <a:t>1897-Arrivée du chemin de fer</a:t>
            </a:r>
          </a:p>
        </p:txBody>
      </p:sp>
      <p:pic>
        <p:nvPicPr>
          <p:cNvPr id="4" name="Image 3">
            <a:extLst>
              <a:ext uri="{FF2B5EF4-FFF2-40B4-BE49-F238E27FC236}">
                <a16:creationId xmlns:a16="http://schemas.microsoft.com/office/drawing/2014/main" id="{BE3C6145-AAE0-B6E2-135A-C7AA71C86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253" y="1235863"/>
            <a:ext cx="4942280" cy="4386273"/>
          </a:xfrm>
          <a:prstGeom prst="rect">
            <a:avLst/>
          </a:prstGeom>
        </p:spPr>
      </p:pic>
    </p:spTree>
    <p:extLst>
      <p:ext uri="{BB962C8B-B14F-4D97-AF65-F5344CB8AC3E}">
        <p14:creationId xmlns:p14="http://schemas.microsoft.com/office/powerpoint/2010/main" val="1768157239"/>
      </p:ext>
    </p:extLst>
  </p:cSld>
  <p:clrMapOvr>
    <a:masterClrMapping/>
  </p:clrMapOvr>
  <mc:AlternateContent xmlns:mc="http://schemas.openxmlformats.org/markup-compatibility/2006">
    <mc:Choice xmlns:p14="http://schemas.microsoft.com/office/powerpoint/2010/main" Requires="p14">
      <p:transition spd="slow" p14:dur="3400" advClick="0" advTm="3076">
        <p14:reveal/>
      </p:transition>
    </mc:Choice>
    <mc:Fallback>
      <p:transition spd="slow" advClick="0" advTm="307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167790C-9B19-623A-FEA9-EBAA6364E01D}"/>
              </a:ext>
            </a:extLst>
          </p:cNvPr>
          <p:cNvPicPr>
            <a:picLocks noChangeAspect="1"/>
          </p:cNvPicPr>
          <p:nvPr/>
        </p:nvPicPr>
        <p:blipFill>
          <a:blip r:embed="rId3"/>
          <a:stretch>
            <a:fillRect/>
          </a:stretch>
        </p:blipFill>
        <p:spPr>
          <a:xfrm>
            <a:off x="838200" y="972231"/>
            <a:ext cx="10515600" cy="4618120"/>
          </a:xfrm>
          <a:prstGeom prst="rect">
            <a:avLst/>
          </a:prstGeom>
        </p:spPr>
      </p:pic>
    </p:spTree>
    <p:extLst>
      <p:ext uri="{BB962C8B-B14F-4D97-AF65-F5344CB8AC3E}">
        <p14:creationId xmlns:p14="http://schemas.microsoft.com/office/powerpoint/2010/main" val="2667671369"/>
      </p:ext>
    </p:extLst>
  </p:cSld>
  <p:clrMapOvr>
    <a:masterClrMapping/>
  </p:clrMapOvr>
  <mc:AlternateContent xmlns:mc="http://schemas.openxmlformats.org/markup-compatibility/2006">
    <mc:Choice xmlns:p14="http://schemas.microsoft.com/office/powerpoint/2010/main" Requires="p14">
      <p:transition spd="slow" p14:dur="3400" advClick="0" advTm="8390">
        <p14:reveal/>
      </p:transition>
    </mc:Choice>
    <mc:Fallback>
      <p:transition spd="slow" advClick="0" advTm="839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5E19F871-7D6F-9536-F9E1-48C2B52CAD33}"/>
              </a:ext>
            </a:extLst>
          </p:cNvPr>
          <p:cNvPicPr>
            <a:picLocks noChangeAspect="1"/>
          </p:cNvPicPr>
          <p:nvPr/>
        </p:nvPicPr>
        <p:blipFill>
          <a:blip r:embed="rId2">
            <a:extLst>
              <a:ext uri="{28A0092B-C50C-407E-A947-70E740481C1C}">
                <a14:useLocalDpi xmlns:a14="http://schemas.microsoft.com/office/drawing/2010/main" val="0"/>
              </a:ext>
            </a:extLst>
          </a:blip>
          <a:srcRect l="9353" r="9352" b="-1"/>
          <a:stretch>
            <a:fillRect/>
          </a:stretch>
        </p:blipFill>
        <p:spPr>
          <a:xfrm>
            <a:off x="4038599" y="10"/>
            <a:ext cx="8160026" cy="6875809"/>
          </a:xfrm>
          <a:prstGeom prst="rect">
            <a:avLst/>
          </a:prstGeom>
        </p:spPr>
      </p:pic>
      <p:sp>
        <p:nvSpPr>
          <p:cNvPr id="22" name="Freeform: Shape 21">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705FB158-1FD8-0D9F-00B0-8AE17A58B262}"/>
              </a:ext>
            </a:extLst>
          </p:cNvPr>
          <p:cNvSpPr>
            <a:spLocks noGrp="1"/>
          </p:cNvSpPr>
          <p:nvPr>
            <p:ph type="title"/>
          </p:nvPr>
        </p:nvSpPr>
        <p:spPr>
          <a:xfrm>
            <a:off x="493152" y="2847885"/>
            <a:ext cx="3052293" cy="3531403"/>
          </a:xfrm>
        </p:spPr>
        <p:txBody>
          <a:bodyPr vert="horz" lIns="91440" tIns="45720" rIns="91440" bIns="45720" rtlCol="0" anchor="t">
            <a:normAutofit/>
          </a:bodyPr>
          <a:lstStyle/>
          <a:p>
            <a:pPr algn="r"/>
            <a:r>
              <a:rPr lang="en-US" sz="3400" dirty="0">
                <a:solidFill>
                  <a:srgbClr val="FFFFFF"/>
                </a:solidFill>
              </a:rPr>
              <a:t>Lien </a:t>
            </a:r>
            <a:r>
              <a:rPr lang="en-US" sz="3400" dirty="0" err="1">
                <a:solidFill>
                  <a:srgbClr val="FFFFFF"/>
                </a:solidFill>
              </a:rPr>
              <a:t>rapide</a:t>
            </a:r>
            <a:r>
              <a:rPr lang="en-US" sz="3400" dirty="0">
                <a:solidFill>
                  <a:srgbClr val="FFFFFF"/>
                </a:solidFill>
              </a:rPr>
              <a:t> et </a:t>
            </a:r>
            <a:r>
              <a:rPr lang="en-US" sz="3400" dirty="0" err="1">
                <a:solidFill>
                  <a:srgbClr val="FFFFFF"/>
                </a:solidFill>
              </a:rPr>
              <a:t>efficace</a:t>
            </a:r>
            <a:r>
              <a:rPr lang="en-US" sz="3400" dirty="0">
                <a:solidFill>
                  <a:srgbClr val="FFFFFF"/>
                </a:solidFill>
              </a:rPr>
              <a:t> avec les grands </a:t>
            </a:r>
            <a:r>
              <a:rPr lang="en-US" sz="3400" dirty="0" err="1">
                <a:solidFill>
                  <a:srgbClr val="FFFFFF"/>
                </a:solidFill>
              </a:rPr>
              <a:t>centres</a:t>
            </a:r>
            <a:r>
              <a:rPr lang="en-US" sz="3400" dirty="0">
                <a:solidFill>
                  <a:srgbClr val="FFFFFF"/>
                </a:solidFill>
              </a:rPr>
              <a:t>, il a </a:t>
            </a:r>
            <a:r>
              <a:rPr lang="en-US" sz="3400" dirty="0" err="1">
                <a:solidFill>
                  <a:srgbClr val="FFFFFF"/>
                </a:solidFill>
              </a:rPr>
              <a:t>permis</a:t>
            </a:r>
            <a:r>
              <a:rPr lang="en-US" sz="3400" dirty="0">
                <a:solidFill>
                  <a:srgbClr val="FFFFFF"/>
                </a:solidFill>
              </a:rPr>
              <a:t> le </a:t>
            </a:r>
            <a:r>
              <a:rPr lang="en-US" sz="3400" dirty="0" err="1">
                <a:solidFill>
                  <a:srgbClr val="FFFFFF"/>
                </a:solidFill>
              </a:rPr>
              <a:t>développement</a:t>
            </a:r>
            <a:r>
              <a:rPr lang="en-US" sz="3400" dirty="0">
                <a:solidFill>
                  <a:srgbClr val="FFFFFF"/>
                </a:solidFill>
              </a:rPr>
              <a:t> du </a:t>
            </a:r>
            <a:r>
              <a:rPr lang="en-US" sz="3400" dirty="0" err="1">
                <a:solidFill>
                  <a:srgbClr val="FFFFFF"/>
                </a:solidFill>
              </a:rPr>
              <a:t>tourisme</a:t>
            </a:r>
            <a:endParaRPr lang="en-US" sz="3400" dirty="0">
              <a:solidFill>
                <a:srgbClr val="FFFFFF"/>
              </a:solidFill>
            </a:endParaRPr>
          </a:p>
        </p:txBody>
      </p:sp>
    </p:spTree>
    <p:extLst>
      <p:ext uri="{BB962C8B-B14F-4D97-AF65-F5344CB8AC3E}">
        <p14:creationId xmlns:p14="http://schemas.microsoft.com/office/powerpoint/2010/main" val="624770627"/>
      </p:ext>
    </p:extLst>
  </p:cSld>
  <p:clrMapOvr>
    <a:masterClrMapping/>
  </p:clrMapOvr>
  <mc:AlternateContent xmlns:mc="http://schemas.openxmlformats.org/markup-compatibility/2006">
    <mc:Choice xmlns:p14="http://schemas.microsoft.com/office/powerpoint/2010/main" Requires="p14">
      <p:transition spd="slow" p14:dur="3400" advClick="0" advTm="5260">
        <p14:reveal/>
      </p:transition>
    </mc:Choice>
    <mc:Fallback>
      <p:transition spd="slow" advClick="0" advTm="526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C92BDE10-176D-AD65-2734-933AB95CED1E}"/>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3100" kern="1200" dirty="0">
                <a:solidFill>
                  <a:schemeClr val="tx1"/>
                </a:solidFill>
                <a:latin typeface="+mj-lt"/>
                <a:ea typeface="+mj-ea"/>
                <a:cs typeface="+mj-cs"/>
              </a:rPr>
              <a:t>1897 - La promotion commence </a:t>
            </a:r>
            <a:r>
              <a:rPr lang="en-US" sz="3100" kern="1200" dirty="0" err="1">
                <a:solidFill>
                  <a:schemeClr val="tx1"/>
                </a:solidFill>
                <a:latin typeface="+mj-lt"/>
                <a:ea typeface="+mj-ea"/>
                <a:cs typeface="+mj-cs"/>
              </a:rPr>
              <a:t>même</a:t>
            </a:r>
            <a:r>
              <a:rPr lang="en-US" sz="3100" kern="1200" dirty="0">
                <a:solidFill>
                  <a:schemeClr val="tx1"/>
                </a:solidFill>
                <a:latin typeface="+mj-lt"/>
                <a:ea typeface="+mj-ea"/>
                <a:cs typeface="+mj-cs"/>
              </a:rPr>
              <a:t> avant </a:t>
            </a:r>
            <a:r>
              <a:rPr lang="en-US" sz="3100" kern="1200" dirty="0" err="1">
                <a:solidFill>
                  <a:schemeClr val="tx1"/>
                </a:solidFill>
                <a:latin typeface="+mj-lt"/>
                <a:ea typeface="+mj-ea"/>
                <a:cs typeface="+mj-cs"/>
              </a:rPr>
              <a:t>que</a:t>
            </a:r>
            <a:r>
              <a:rPr lang="en-US" sz="3100" kern="1200" dirty="0">
                <a:solidFill>
                  <a:schemeClr val="tx1"/>
                </a:solidFill>
                <a:latin typeface="+mj-lt"/>
                <a:ea typeface="+mj-ea"/>
                <a:cs typeface="+mj-cs"/>
              </a:rPr>
              <a:t> le chemin de fer soit </a:t>
            </a:r>
            <a:r>
              <a:rPr lang="en-US" sz="3100" kern="1200" dirty="0" err="1">
                <a:solidFill>
                  <a:schemeClr val="tx1"/>
                </a:solidFill>
                <a:latin typeface="+mj-lt"/>
                <a:ea typeface="+mj-ea"/>
                <a:cs typeface="+mj-cs"/>
              </a:rPr>
              <a:t>achevé</a:t>
            </a:r>
            <a:endParaRPr lang="en-US" sz="3100" kern="1200" dirty="0">
              <a:solidFill>
                <a:schemeClr val="tx1"/>
              </a:solidFill>
              <a:latin typeface="+mj-lt"/>
              <a:ea typeface="+mj-ea"/>
              <a:cs typeface="+mj-cs"/>
            </a:endParaRPr>
          </a:p>
        </p:txBody>
      </p:sp>
      <p:pic>
        <p:nvPicPr>
          <p:cNvPr id="4" name="Image 3">
            <a:extLst>
              <a:ext uri="{FF2B5EF4-FFF2-40B4-BE49-F238E27FC236}">
                <a16:creationId xmlns:a16="http://schemas.microsoft.com/office/drawing/2014/main" id="{30942080-CB48-44A2-A925-FBC6F31F4A77}"/>
              </a:ext>
            </a:extLst>
          </p:cNvPr>
          <p:cNvPicPr>
            <a:picLocks noChangeAspect="1"/>
          </p:cNvPicPr>
          <p:nvPr/>
        </p:nvPicPr>
        <p:blipFill>
          <a:blip r:embed="rId2"/>
          <a:stretch>
            <a:fillRect/>
          </a:stretch>
        </p:blipFill>
        <p:spPr>
          <a:xfrm>
            <a:off x="6235007" y="578738"/>
            <a:ext cx="5030136" cy="5670549"/>
          </a:xfrm>
          <a:prstGeom prst="rect">
            <a:avLst/>
          </a:prstGeom>
        </p:spPr>
      </p:pic>
    </p:spTree>
    <p:extLst>
      <p:ext uri="{BB962C8B-B14F-4D97-AF65-F5344CB8AC3E}">
        <p14:creationId xmlns:p14="http://schemas.microsoft.com/office/powerpoint/2010/main" val="1739634386"/>
      </p:ext>
    </p:extLst>
  </p:cSld>
  <p:clrMapOvr>
    <a:masterClrMapping/>
  </p:clrMapOvr>
  <mc:AlternateContent xmlns:mc="http://schemas.openxmlformats.org/markup-compatibility/2006">
    <mc:Choice xmlns:p14="http://schemas.microsoft.com/office/powerpoint/2010/main" Requires="p14">
      <p:transition spd="slow" p14:dur="3400" advClick="0" advTm="7680">
        <p14:reveal/>
      </p:transition>
    </mc:Choice>
    <mc:Fallback>
      <p:transition spd="slow" advClick="0" advTm="768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D65939F-11F5-0C52-7757-4ECA4BCBD18B}"/>
              </a:ext>
            </a:extLst>
          </p:cNvPr>
          <p:cNvSpPr>
            <a:spLocks noGrp="1"/>
          </p:cNvSpPr>
          <p:nvPr>
            <p:ph type="title"/>
          </p:nvPr>
        </p:nvSpPr>
        <p:spPr>
          <a:xfrm>
            <a:off x="9084774" y="942538"/>
            <a:ext cx="2613872" cy="4794567"/>
          </a:xfrm>
        </p:spPr>
        <p:txBody>
          <a:bodyPr vert="horz" lIns="91440" tIns="45720" rIns="91440" bIns="45720" rtlCol="0">
            <a:normAutofit/>
          </a:bodyPr>
          <a:lstStyle/>
          <a:p>
            <a:r>
              <a:rPr lang="en-US" sz="2800" dirty="0">
                <a:solidFill>
                  <a:srgbClr val="FFFFFF"/>
                </a:solidFill>
              </a:rPr>
              <a:t>Un moulin à </a:t>
            </a:r>
            <a:r>
              <a:rPr lang="en-US" sz="2800" dirty="0" err="1">
                <a:solidFill>
                  <a:srgbClr val="FFFFFF"/>
                </a:solidFill>
              </a:rPr>
              <a:t>scie</a:t>
            </a:r>
            <a:r>
              <a:rPr lang="en-US" sz="2800" dirty="0">
                <a:solidFill>
                  <a:srgbClr val="FFFFFF"/>
                </a:solidFill>
              </a:rPr>
              <a:t> </a:t>
            </a:r>
            <a:r>
              <a:rPr lang="en-US" sz="2800" dirty="0" err="1">
                <a:solidFill>
                  <a:srgbClr val="FFFFFF"/>
                </a:solidFill>
              </a:rPr>
              <a:t>situé</a:t>
            </a:r>
            <a:r>
              <a:rPr lang="en-US" sz="2800" dirty="0">
                <a:solidFill>
                  <a:srgbClr val="FFFFFF"/>
                </a:solidFill>
              </a:rPr>
              <a:t> au fer à cheval </a:t>
            </a:r>
            <a:r>
              <a:rPr lang="en-US" sz="2800" dirty="0" err="1">
                <a:solidFill>
                  <a:srgbClr val="FFFFFF"/>
                </a:solidFill>
              </a:rPr>
              <a:t>possédait</a:t>
            </a:r>
            <a:r>
              <a:rPr lang="en-US" sz="2800" dirty="0">
                <a:solidFill>
                  <a:srgbClr val="FFFFFF"/>
                </a:solidFill>
              </a:rPr>
              <a:t> un petit chemin de fer qui </a:t>
            </a:r>
            <a:r>
              <a:rPr lang="en-US" sz="2800" dirty="0" err="1">
                <a:solidFill>
                  <a:srgbClr val="FFFFFF"/>
                </a:solidFill>
              </a:rPr>
              <a:t>traversait</a:t>
            </a:r>
            <a:r>
              <a:rPr lang="en-US" sz="2800" dirty="0">
                <a:solidFill>
                  <a:srgbClr val="FFFFFF"/>
                </a:solidFill>
              </a:rPr>
              <a:t> la rivière, pour </a:t>
            </a:r>
            <a:r>
              <a:rPr lang="en-US" sz="2800" dirty="0" err="1">
                <a:solidFill>
                  <a:srgbClr val="FFFFFF"/>
                </a:solidFill>
              </a:rPr>
              <a:t>apporter</a:t>
            </a:r>
            <a:r>
              <a:rPr lang="en-US" sz="2800" dirty="0">
                <a:solidFill>
                  <a:srgbClr val="FFFFFF"/>
                </a:solidFill>
              </a:rPr>
              <a:t> le </a:t>
            </a:r>
            <a:r>
              <a:rPr lang="en-US" sz="2800" dirty="0" err="1">
                <a:solidFill>
                  <a:srgbClr val="FFFFFF"/>
                </a:solidFill>
              </a:rPr>
              <a:t>bois</a:t>
            </a:r>
            <a:r>
              <a:rPr lang="en-US" sz="2800" dirty="0">
                <a:solidFill>
                  <a:srgbClr val="FFFFFF"/>
                </a:solidFill>
              </a:rPr>
              <a:t> qui </a:t>
            </a:r>
            <a:r>
              <a:rPr lang="en-US" sz="2800" dirty="0" err="1">
                <a:solidFill>
                  <a:srgbClr val="FFFFFF"/>
                </a:solidFill>
              </a:rPr>
              <a:t>était</a:t>
            </a:r>
            <a:r>
              <a:rPr lang="en-US" sz="2800" dirty="0">
                <a:solidFill>
                  <a:srgbClr val="FFFFFF"/>
                </a:solidFill>
              </a:rPr>
              <a:t> </a:t>
            </a:r>
            <a:r>
              <a:rPr lang="en-US" sz="2800" dirty="0" err="1">
                <a:solidFill>
                  <a:srgbClr val="FFFFFF"/>
                </a:solidFill>
              </a:rPr>
              <a:t>transbordé</a:t>
            </a:r>
            <a:r>
              <a:rPr lang="en-US" sz="2800" dirty="0">
                <a:solidFill>
                  <a:srgbClr val="FFFFFF"/>
                </a:solidFill>
              </a:rPr>
              <a:t> sur le train. Ce moulin a </a:t>
            </a:r>
            <a:r>
              <a:rPr lang="en-US" sz="2800" dirty="0" err="1">
                <a:solidFill>
                  <a:srgbClr val="FFFFFF"/>
                </a:solidFill>
              </a:rPr>
              <a:t>brûlé</a:t>
            </a:r>
            <a:r>
              <a:rPr lang="en-US" sz="2800" dirty="0">
                <a:solidFill>
                  <a:srgbClr val="FFFFFF"/>
                </a:solidFill>
              </a:rPr>
              <a:t> </a:t>
            </a:r>
            <a:r>
              <a:rPr lang="en-US" sz="2800" dirty="0" err="1">
                <a:solidFill>
                  <a:srgbClr val="FFFFFF"/>
                </a:solidFill>
              </a:rPr>
              <a:t>en</a:t>
            </a:r>
            <a:r>
              <a:rPr lang="en-US" sz="2800" dirty="0">
                <a:solidFill>
                  <a:srgbClr val="FFFFFF"/>
                </a:solidFill>
              </a:rPr>
              <a:t> 1901.</a:t>
            </a:r>
            <a:endParaRPr lang="en-US" sz="2800" kern="1200" dirty="0">
              <a:solidFill>
                <a:srgbClr val="FFFFFF"/>
              </a:solidFill>
              <a:latin typeface="+mj-lt"/>
              <a:ea typeface="+mj-ea"/>
              <a:cs typeface="+mj-cs"/>
            </a:endParaRPr>
          </a:p>
        </p:txBody>
      </p:sp>
      <p:sp>
        <p:nvSpPr>
          <p:cNvPr id="2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498C7CA9-C8DF-C886-18CE-B297E450B918}"/>
              </a:ext>
            </a:extLst>
          </p:cNvPr>
          <p:cNvPicPr>
            <a:picLocks noChangeAspect="1"/>
          </p:cNvPicPr>
          <p:nvPr/>
        </p:nvPicPr>
        <p:blipFill>
          <a:blip r:embed="rId2"/>
          <a:srcRect l="6384" r="9816" b="-2"/>
          <a:stretch>
            <a:fillRect/>
          </a:stretch>
        </p:blipFill>
        <p:spPr>
          <a:xfrm>
            <a:off x="976251" y="942538"/>
            <a:ext cx="7163222" cy="4808332"/>
          </a:xfrm>
          <a:prstGeom prst="rect">
            <a:avLst/>
          </a:prstGeom>
          <a:effectLst/>
        </p:spPr>
      </p:pic>
    </p:spTree>
    <p:extLst>
      <p:ext uri="{BB962C8B-B14F-4D97-AF65-F5344CB8AC3E}">
        <p14:creationId xmlns:p14="http://schemas.microsoft.com/office/powerpoint/2010/main" val="2605016996"/>
      </p:ext>
    </p:extLst>
  </p:cSld>
  <p:clrMapOvr>
    <a:masterClrMapping/>
  </p:clrMapOvr>
  <mc:AlternateContent xmlns:mc="http://schemas.openxmlformats.org/markup-compatibility/2006">
    <mc:Choice xmlns:p14="http://schemas.microsoft.com/office/powerpoint/2010/main" Requires="p14">
      <p:transition spd="slow" p14:dur="3400" advClick="0" advTm="7319">
        <p14:reveal/>
      </p:transition>
    </mc:Choice>
    <mc:Fallback>
      <p:transition spd="slow" advClick="0" advTm="7319">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F10217B-6225-1BFF-2783-49F226C66A3B}"/>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0151C66-A677-1A7D-437C-5048A9854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CEB1AF6-3CC4-107A-1D8F-5DDC9D869D1B}"/>
              </a:ext>
            </a:extLst>
          </p:cNvPr>
          <p:cNvSpPr>
            <a:spLocks noGrp="1"/>
          </p:cNvSpPr>
          <p:nvPr>
            <p:ph type="title"/>
          </p:nvPr>
        </p:nvSpPr>
        <p:spPr>
          <a:xfrm>
            <a:off x="9093496" y="1622323"/>
            <a:ext cx="2613872" cy="3790925"/>
          </a:xfrm>
        </p:spPr>
        <p:txBody>
          <a:bodyPr vert="horz" lIns="91440" tIns="45720" rIns="91440" bIns="45720" rtlCol="0">
            <a:normAutofit/>
          </a:bodyPr>
          <a:lstStyle/>
          <a:p>
            <a:r>
              <a:rPr lang="en-US" sz="2800" dirty="0" err="1">
                <a:solidFill>
                  <a:srgbClr val="FFFFFF"/>
                </a:solidFill>
              </a:rPr>
              <a:t>Notez</a:t>
            </a:r>
            <a:r>
              <a:rPr lang="en-US" sz="2800" dirty="0">
                <a:solidFill>
                  <a:srgbClr val="FFFFFF"/>
                </a:solidFill>
              </a:rPr>
              <a:t> </a:t>
            </a:r>
            <a:r>
              <a:rPr lang="en-US" sz="2800" dirty="0" err="1">
                <a:solidFill>
                  <a:srgbClr val="FFFFFF"/>
                </a:solidFill>
              </a:rPr>
              <a:t>que</a:t>
            </a:r>
            <a:r>
              <a:rPr lang="en-US" sz="2800" dirty="0">
                <a:solidFill>
                  <a:srgbClr val="FFFFFF"/>
                </a:solidFill>
              </a:rPr>
              <a:t> le train ne </a:t>
            </a:r>
            <a:r>
              <a:rPr lang="en-US" sz="2800" dirty="0" err="1">
                <a:solidFill>
                  <a:srgbClr val="FFFFFF"/>
                </a:solidFill>
              </a:rPr>
              <a:t>pouvait</a:t>
            </a:r>
            <a:r>
              <a:rPr lang="en-US" sz="2800" dirty="0">
                <a:solidFill>
                  <a:srgbClr val="FFFFFF"/>
                </a:solidFill>
              </a:rPr>
              <a:t> pas se </a:t>
            </a:r>
            <a:r>
              <a:rPr lang="en-US" sz="2800" dirty="0" err="1">
                <a:solidFill>
                  <a:srgbClr val="FFFFFF"/>
                </a:solidFill>
              </a:rPr>
              <a:t>retourner</a:t>
            </a:r>
            <a:r>
              <a:rPr lang="en-US" sz="2800" dirty="0">
                <a:solidFill>
                  <a:srgbClr val="FFFFFF"/>
                </a:solidFill>
              </a:rPr>
              <a:t> à Huberdeau. Il </a:t>
            </a:r>
            <a:r>
              <a:rPr lang="en-US" sz="2800" dirty="0" err="1">
                <a:solidFill>
                  <a:srgbClr val="FFFFFF"/>
                </a:solidFill>
              </a:rPr>
              <a:t>arrivait</a:t>
            </a:r>
            <a:r>
              <a:rPr lang="en-US" sz="2800" dirty="0">
                <a:solidFill>
                  <a:srgbClr val="FFFFFF"/>
                </a:solidFill>
              </a:rPr>
              <a:t> à </a:t>
            </a:r>
            <a:r>
              <a:rPr lang="en-US" sz="2800" dirty="0" err="1">
                <a:solidFill>
                  <a:srgbClr val="FFFFFF"/>
                </a:solidFill>
              </a:rPr>
              <a:t>reculons</a:t>
            </a:r>
            <a:r>
              <a:rPr lang="en-US" sz="2800" dirty="0">
                <a:solidFill>
                  <a:srgbClr val="FFFFFF"/>
                </a:solidFill>
              </a:rPr>
              <a:t> </a:t>
            </a:r>
            <a:r>
              <a:rPr lang="en-US" sz="2800" dirty="0" err="1">
                <a:solidFill>
                  <a:srgbClr val="FFFFFF"/>
                </a:solidFill>
              </a:rPr>
              <a:t>depuis</a:t>
            </a:r>
            <a:r>
              <a:rPr lang="en-US" sz="2800" dirty="0">
                <a:solidFill>
                  <a:srgbClr val="FFFFFF"/>
                </a:solidFill>
              </a:rPr>
              <a:t> la </a:t>
            </a:r>
            <a:r>
              <a:rPr lang="en-US" sz="2800" dirty="0" err="1">
                <a:solidFill>
                  <a:srgbClr val="FFFFFF"/>
                </a:solidFill>
              </a:rPr>
              <a:t>jonction</a:t>
            </a:r>
            <a:r>
              <a:rPr lang="en-US" sz="2800" dirty="0">
                <a:solidFill>
                  <a:srgbClr val="FFFFFF"/>
                </a:solidFill>
              </a:rPr>
              <a:t> avec le rail </a:t>
            </a:r>
            <a:r>
              <a:rPr lang="en-US" sz="2800" dirty="0" err="1">
                <a:solidFill>
                  <a:srgbClr val="FFFFFF"/>
                </a:solidFill>
              </a:rPr>
              <a:t>d’Arundel</a:t>
            </a:r>
            <a:endParaRPr lang="en-US" sz="2800" kern="1200" dirty="0">
              <a:solidFill>
                <a:srgbClr val="FFFFFF"/>
              </a:solidFill>
              <a:latin typeface="+mj-lt"/>
              <a:ea typeface="+mj-ea"/>
              <a:cs typeface="+mj-cs"/>
            </a:endParaRPr>
          </a:p>
        </p:txBody>
      </p:sp>
      <p:sp>
        <p:nvSpPr>
          <p:cNvPr id="23" name="Rounded Rectangle 9">
            <a:extLst>
              <a:ext uri="{FF2B5EF4-FFF2-40B4-BE49-F238E27FC236}">
                <a16:creationId xmlns:a16="http://schemas.microsoft.com/office/drawing/2014/main" id="{24D1A0FD-1605-B709-9BEC-F1BA5F1A67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792282EA-B681-3D52-052E-E9AD735A8DA1}"/>
              </a:ext>
            </a:extLst>
          </p:cNvPr>
          <p:cNvPicPr>
            <a:picLocks noChangeAspect="1"/>
          </p:cNvPicPr>
          <p:nvPr/>
        </p:nvPicPr>
        <p:blipFill>
          <a:blip r:embed="rId2"/>
          <a:srcRect l="6384" r="9816" b="-2"/>
          <a:stretch>
            <a:fillRect/>
          </a:stretch>
        </p:blipFill>
        <p:spPr>
          <a:xfrm>
            <a:off x="976251" y="942538"/>
            <a:ext cx="7163222" cy="4808332"/>
          </a:xfrm>
          <a:prstGeom prst="rect">
            <a:avLst/>
          </a:prstGeom>
          <a:effectLst/>
        </p:spPr>
      </p:pic>
    </p:spTree>
    <p:extLst>
      <p:ext uri="{BB962C8B-B14F-4D97-AF65-F5344CB8AC3E}">
        <p14:creationId xmlns:p14="http://schemas.microsoft.com/office/powerpoint/2010/main" val="1079299868"/>
      </p:ext>
    </p:extLst>
  </p:cSld>
  <p:clrMapOvr>
    <a:masterClrMapping/>
  </p:clrMapOvr>
  <mc:AlternateContent xmlns:mc="http://schemas.openxmlformats.org/markup-compatibility/2006">
    <mc:Choice xmlns:p14="http://schemas.microsoft.com/office/powerpoint/2010/main" Requires="p14">
      <p:transition spd="slow" p14:dur="3400" advClick="0" advTm="6116">
        <p14:reveal/>
      </p:transition>
    </mc:Choice>
    <mc:Fallback>
      <p:transition spd="slow" advClick="0" advTm="6116">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2ED769E5-2F24-0949-ACEF-3724135CCE29}"/>
              </a:ext>
            </a:extLst>
          </p:cNvPr>
          <p:cNvPicPr>
            <a:picLocks noChangeAspect="1"/>
          </p:cNvPicPr>
          <p:nvPr/>
        </p:nvPicPr>
        <p:blipFill>
          <a:blip r:embed="rId2">
            <a:extLst>
              <a:ext uri="{28A0092B-C50C-407E-A947-70E740481C1C}">
                <a14:useLocalDpi xmlns:a14="http://schemas.microsoft.com/office/drawing/2010/main" val="0"/>
              </a:ext>
            </a:extLst>
          </a:blip>
          <a:srcRect l="2044" r="23782" b="-1"/>
          <a:stretch>
            <a:fillRect/>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87035D0E-E59A-2B6E-DF9F-563957F90428}"/>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2500">
                <a:solidFill>
                  <a:srgbClr val="FFFFFF"/>
                </a:solidFill>
              </a:rPr>
              <a:t>Avant l’arrivée du chemin de fer, le bois était transporté par la rivière. Par la suite seulement les billes de 4 pieds (pitounes) étaient flottées jusqu’aux usines papetières.</a:t>
            </a:r>
          </a:p>
        </p:txBody>
      </p:sp>
    </p:spTree>
    <p:extLst>
      <p:ext uri="{BB962C8B-B14F-4D97-AF65-F5344CB8AC3E}">
        <p14:creationId xmlns:p14="http://schemas.microsoft.com/office/powerpoint/2010/main" val="2486667757"/>
      </p:ext>
    </p:extLst>
  </p:cSld>
  <p:clrMapOvr>
    <a:masterClrMapping/>
  </p:clrMapOvr>
  <mc:AlternateContent xmlns:mc="http://schemas.openxmlformats.org/markup-compatibility/2006">
    <mc:Choice xmlns:p14="http://schemas.microsoft.com/office/powerpoint/2010/main" Requires="p14">
      <p:transition spd="slow" p14:dur="3400" advClick="0" advTm="4037">
        <p14:reveal/>
      </p:transition>
    </mc:Choice>
    <mc:Fallback>
      <p:transition spd="slow" advClick="0" advTm="4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3171F2FE-D69B-3152-F169-EA9D6D6494F8}"/>
              </a:ext>
            </a:extLst>
          </p:cNvPr>
          <p:cNvSpPr>
            <a:spLocks noGrp="1"/>
          </p:cNvSpPr>
          <p:nvPr>
            <p:ph type="title"/>
          </p:nvPr>
        </p:nvSpPr>
        <p:spPr>
          <a:xfrm>
            <a:off x="643467" y="2377194"/>
            <a:ext cx="5108403" cy="2103610"/>
          </a:xfrm>
        </p:spPr>
        <p:txBody>
          <a:bodyPr vert="horz" lIns="91440" tIns="45720" rIns="91440" bIns="45720" rtlCol="0" anchor="b">
            <a:normAutofit fontScale="90000"/>
          </a:bodyPr>
          <a:lstStyle/>
          <a:p>
            <a:r>
              <a:rPr lang="en-US" kern="1200" dirty="0">
                <a:solidFill>
                  <a:schemeClr val="tx1"/>
                </a:solidFill>
                <a:latin typeface="+mj-lt"/>
                <a:ea typeface="+mj-ea"/>
                <a:cs typeface="+mj-cs"/>
              </a:rPr>
              <a:t>1897- Magasin </a:t>
            </a:r>
            <a:r>
              <a:rPr lang="en-US" kern="1200" dirty="0" err="1">
                <a:solidFill>
                  <a:schemeClr val="tx1"/>
                </a:solidFill>
                <a:latin typeface="+mj-lt"/>
                <a:ea typeface="+mj-ea"/>
                <a:cs typeface="+mj-cs"/>
              </a:rPr>
              <a:t>général</a:t>
            </a:r>
            <a:r>
              <a:rPr lang="en-US" kern="1200" dirty="0">
                <a:solidFill>
                  <a:schemeClr val="tx1"/>
                </a:solidFill>
                <a:latin typeface="+mj-lt"/>
                <a:ea typeface="+mj-ea"/>
                <a:cs typeface="+mj-cs"/>
              </a:rPr>
              <a:t> de John McLaughlin</a:t>
            </a:r>
            <a:r>
              <a:rPr lang="en-US" dirty="0"/>
              <a:t>, </a:t>
            </a:r>
            <a:r>
              <a:rPr lang="en-US" dirty="0" err="1"/>
              <a:t>aujourd’hui</a:t>
            </a:r>
            <a:r>
              <a:rPr lang="en-US" dirty="0"/>
              <a:t> </a:t>
            </a:r>
            <a:r>
              <a:rPr lang="en-US" dirty="0" err="1"/>
              <a:t>opéré</a:t>
            </a:r>
            <a:r>
              <a:rPr lang="en-US" dirty="0"/>
              <a:t> </a:t>
            </a:r>
            <a:r>
              <a:rPr lang="en-US" dirty="0" err="1"/>
              <a:t>depuis</a:t>
            </a:r>
            <a:r>
              <a:rPr lang="en-US" dirty="0"/>
              <a:t> 4 </a:t>
            </a:r>
            <a:r>
              <a:rPr lang="en-US" dirty="0" err="1"/>
              <a:t>générations</a:t>
            </a:r>
            <a:r>
              <a:rPr lang="en-US" dirty="0"/>
              <a:t>.</a:t>
            </a:r>
            <a:endParaRPr lang="en-US" kern="1200" dirty="0">
              <a:solidFill>
                <a:schemeClr val="tx1"/>
              </a:solidFill>
              <a:latin typeface="+mj-lt"/>
              <a:ea typeface="+mj-ea"/>
              <a:cs typeface="+mj-cs"/>
            </a:endParaRPr>
          </a:p>
        </p:txBody>
      </p:sp>
      <p:pic>
        <p:nvPicPr>
          <p:cNvPr id="4" name="Image 3">
            <a:extLst>
              <a:ext uri="{FF2B5EF4-FFF2-40B4-BE49-F238E27FC236}">
                <a16:creationId xmlns:a16="http://schemas.microsoft.com/office/drawing/2014/main" id="{6980EE4E-1834-C487-0F51-BD4A451C681B}"/>
              </a:ext>
            </a:extLst>
          </p:cNvPr>
          <p:cNvPicPr>
            <a:picLocks noChangeAspect="1"/>
          </p:cNvPicPr>
          <p:nvPr/>
        </p:nvPicPr>
        <p:blipFill>
          <a:blip r:embed="rId2"/>
          <a:stretch>
            <a:fillRect/>
          </a:stretch>
        </p:blipFill>
        <p:spPr>
          <a:xfrm>
            <a:off x="6606253" y="1750490"/>
            <a:ext cx="4942280" cy="3357019"/>
          </a:xfrm>
          <a:prstGeom prst="rect">
            <a:avLst/>
          </a:prstGeom>
        </p:spPr>
      </p:pic>
    </p:spTree>
    <p:extLst>
      <p:ext uri="{BB962C8B-B14F-4D97-AF65-F5344CB8AC3E}">
        <p14:creationId xmlns:p14="http://schemas.microsoft.com/office/powerpoint/2010/main" val="3759485575"/>
      </p:ext>
    </p:extLst>
  </p:cSld>
  <p:clrMapOvr>
    <a:masterClrMapping/>
  </p:clrMapOvr>
  <mc:AlternateContent xmlns:mc="http://schemas.openxmlformats.org/markup-compatibility/2006">
    <mc:Choice xmlns:p14="http://schemas.microsoft.com/office/powerpoint/2010/main" Requires="p14">
      <p:transition spd="slow" p14:dur="3400" advClick="0" advTm="4126">
        <p14:reveal/>
      </p:transition>
    </mc:Choice>
    <mc:Fallback>
      <p:transition spd="slow" advClick="0" advTm="4126">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1AEFE388-B4E4-A6E6-7B43-59F13F3C02AB}"/>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a:solidFill>
                  <a:schemeClr val="tx1"/>
                </a:solidFill>
                <a:latin typeface="+mj-lt"/>
                <a:ea typeface="+mj-ea"/>
                <a:cs typeface="+mj-cs"/>
              </a:rPr>
              <a:t>1898 – Le pont de bois qui était en haut du barrage est emporté par les glaces</a:t>
            </a:r>
          </a:p>
        </p:txBody>
      </p:sp>
      <p:pic>
        <p:nvPicPr>
          <p:cNvPr id="4" name="Image 3">
            <a:extLst>
              <a:ext uri="{FF2B5EF4-FFF2-40B4-BE49-F238E27FC236}">
                <a16:creationId xmlns:a16="http://schemas.microsoft.com/office/drawing/2014/main" id="{6758732D-9C20-1B7F-792F-484C6BAE73DC}"/>
              </a:ext>
            </a:extLst>
          </p:cNvPr>
          <p:cNvPicPr>
            <a:picLocks noChangeAspect="1"/>
          </p:cNvPicPr>
          <p:nvPr/>
        </p:nvPicPr>
        <p:blipFill>
          <a:blip r:embed="rId2">
            <a:extLst>
              <a:ext uri="{28A0092B-C50C-407E-A947-70E740481C1C}">
                <a14:useLocalDpi xmlns:a14="http://schemas.microsoft.com/office/drawing/2010/main" val="0"/>
              </a:ext>
            </a:extLst>
          </a:blip>
          <a:srcRect t="11571" b="1557"/>
          <a:stretch>
            <a:fillRect/>
          </a:stretch>
        </p:blipFill>
        <p:spPr>
          <a:xfrm>
            <a:off x="6606253" y="2038993"/>
            <a:ext cx="4942280" cy="2780014"/>
          </a:xfrm>
          <a:prstGeom prst="rect">
            <a:avLst/>
          </a:prstGeom>
        </p:spPr>
      </p:pic>
    </p:spTree>
    <p:extLst>
      <p:ext uri="{BB962C8B-B14F-4D97-AF65-F5344CB8AC3E}">
        <p14:creationId xmlns:p14="http://schemas.microsoft.com/office/powerpoint/2010/main" val="2614129158"/>
      </p:ext>
    </p:extLst>
  </p:cSld>
  <p:clrMapOvr>
    <a:masterClrMapping/>
  </p:clrMapOvr>
  <mc:AlternateContent xmlns:mc="http://schemas.openxmlformats.org/markup-compatibility/2006">
    <mc:Choice xmlns:p14="http://schemas.microsoft.com/office/powerpoint/2010/main" Requires="p14">
      <p:transition spd="slow" p14:dur="3400" advClick="0" advTm="4603">
        <p14:reveal/>
      </p:transition>
    </mc:Choice>
    <mc:Fallback>
      <p:transition spd="slow" advClick="0" advTm="4603">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DDDFDD7-F478-CB35-638C-FAC35AD91B2A}"/>
              </a:ext>
            </a:extLst>
          </p:cNvPr>
          <p:cNvPicPr>
            <a:picLocks noChangeAspect="1"/>
          </p:cNvPicPr>
          <p:nvPr/>
        </p:nvPicPr>
        <p:blipFill>
          <a:blip r:embed="rId2">
            <a:extLst>
              <a:ext uri="{28A0092B-C50C-407E-A947-70E740481C1C}">
                <a14:useLocalDpi xmlns:a14="http://schemas.microsoft.com/office/drawing/2010/main" val="0"/>
              </a:ext>
            </a:extLst>
          </a:blip>
          <a:srcRect t="19643"/>
          <a:stretch>
            <a:fillRect/>
          </a:stretch>
        </p:blipFill>
        <p:spPr>
          <a:xfrm>
            <a:off x="-95250" y="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41FECC2-1228-14BA-D778-EA0C62B7F6A6}"/>
              </a:ext>
            </a:extLst>
          </p:cNvPr>
          <p:cNvSpPr>
            <a:spLocks noGrp="1"/>
          </p:cNvSpPr>
          <p:nvPr>
            <p:ph type="title"/>
          </p:nvPr>
        </p:nvSpPr>
        <p:spPr>
          <a:xfrm>
            <a:off x="200045" y="5350937"/>
            <a:ext cx="11210925" cy="744836"/>
          </a:xfrm>
        </p:spPr>
        <p:txBody>
          <a:bodyPr>
            <a:normAutofit fontScale="90000"/>
          </a:bodyPr>
          <a:lstStyle/>
          <a:p>
            <a:pPr algn="ctr"/>
            <a:r>
              <a:rPr lang="fr-CA" sz="3600" dirty="0">
                <a:solidFill>
                  <a:schemeClr val="tx1">
                    <a:lumMod val="85000"/>
                    <a:lumOff val="15000"/>
                  </a:schemeClr>
                </a:solidFill>
              </a:rPr>
              <a:t>Un chaland est utilisé jusqu’à ce que le pont de fer soit prêt en 1904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607796"/>
      </p:ext>
    </p:extLst>
  </p:cSld>
  <p:clrMapOvr>
    <a:masterClrMapping/>
  </p:clrMapOvr>
  <mc:AlternateContent xmlns:mc="http://schemas.openxmlformats.org/markup-compatibility/2006">
    <mc:Choice xmlns:p14="http://schemas.microsoft.com/office/powerpoint/2010/main" Requires="p14">
      <p:transition spd="slow" p14:dur="3400" advClick="0" advTm="7006">
        <p14:reveal/>
      </p:transition>
    </mc:Choice>
    <mc:Fallback>
      <p:transition spd="slow" advClick="0" advTm="7006">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F4857BC8-8094-EF2D-CA4F-ED45593726B5}"/>
              </a:ext>
            </a:extLst>
          </p:cNvPr>
          <p:cNvSpPr>
            <a:spLocks noGrp="1"/>
          </p:cNvSpPr>
          <p:nvPr>
            <p:ph type="title"/>
          </p:nvPr>
        </p:nvSpPr>
        <p:spPr>
          <a:xfrm>
            <a:off x="535387" y="2248263"/>
            <a:ext cx="3768917" cy="1606163"/>
          </a:xfrm>
        </p:spPr>
        <p:txBody>
          <a:bodyPr vert="horz" lIns="91440" tIns="45720" rIns="91440" bIns="45720" rtlCol="0" anchor="b">
            <a:normAutofit fontScale="90000"/>
          </a:bodyPr>
          <a:lstStyle/>
          <a:p>
            <a:r>
              <a:rPr lang="en-US" sz="3700" kern="1200" dirty="0">
                <a:solidFill>
                  <a:schemeClr val="tx1"/>
                </a:solidFill>
                <a:latin typeface="+mj-lt"/>
                <a:ea typeface="+mj-ea"/>
                <a:cs typeface="+mj-cs"/>
              </a:rPr>
              <a:t>1898- Le cable du </a:t>
            </a:r>
            <a:r>
              <a:rPr lang="en-US" sz="3700" kern="1200" dirty="0" err="1">
                <a:solidFill>
                  <a:schemeClr val="tx1"/>
                </a:solidFill>
                <a:latin typeface="+mj-lt"/>
                <a:ea typeface="+mj-ea"/>
                <a:cs typeface="+mj-cs"/>
              </a:rPr>
              <a:t>chaland</a:t>
            </a:r>
            <a:r>
              <a:rPr lang="en-US" sz="3700" kern="1200" dirty="0">
                <a:solidFill>
                  <a:schemeClr val="tx1"/>
                </a:solidFill>
                <a:latin typeface="+mj-lt"/>
                <a:ea typeface="+mj-ea"/>
                <a:cs typeface="+mj-cs"/>
              </a:rPr>
              <a:t> se brise </a:t>
            </a:r>
            <a:r>
              <a:rPr lang="en-US" sz="3700" kern="1200" dirty="0" err="1">
                <a:solidFill>
                  <a:schemeClr val="tx1"/>
                </a:solidFill>
                <a:latin typeface="+mj-lt"/>
                <a:ea typeface="+mj-ea"/>
                <a:cs typeface="+mj-cs"/>
              </a:rPr>
              <a:t>causant</a:t>
            </a:r>
            <a:r>
              <a:rPr lang="en-US" sz="3700" kern="1200" dirty="0">
                <a:solidFill>
                  <a:schemeClr val="tx1"/>
                </a:solidFill>
                <a:latin typeface="+mj-lt"/>
                <a:ea typeface="+mj-ea"/>
                <a:cs typeface="+mj-cs"/>
              </a:rPr>
              <a:t> 2 </a:t>
            </a:r>
            <a:r>
              <a:rPr lang="en-US" sz="3700" kern="1200" dirty="0" err="1">
                <a:solidFill>
                  <a:schemeClr val="tx1"/>
                </a:solidFill>
                <a:latin typeface="+mj-lt"/>
                <a:ea typeface="+mj-ea"/>
                <a:cs typeface="+mj-cs"/>
              </a:rPr>
              <a:t>décès</a:t>
            </a:r>
            <a:endParaRPr lang="en-US" sz="3700" kern="1200" dirty="0">
              <a:solidFill>
                <a:schemeClr val="tx1"/>
              </a:solidFill>
              <a:latin typeface="+mj-lt"/>
              <a:ea typeface="+mj-ea"/>
              <a:cs typeface="+mj-cs"/>
            </a:endParaRPr>
          </a:p>
        </p:txBody>
      </p:sp>
      <p:pic>
        <p:nvPicPr>
          <p:cNvPr id="4" name="Image 3">
            <a:extLst>
              <a:ext uri="{FF2B5EF4-FFF2-40B4-BE49-F238E27FC236}">
                <a16:creationId xmlns:a16="http://schemas.microsoft.com/office/drawing/2014/main" id="{F78D1FA3-8FC9-3626-6092-BBB1696013E2}"/>
              </a:ext>
            </a:extLst>
          </p:cNvPr>
          <p:cNvPicPr>
            <a:picLocks noChangeAspect="1"/>
          </p:cNvPicPr>
          <p:nvPr/>
        </p:nvPicPr>
        <p:blipFill>
          <a:blip r:embed="rId2"/>
          <a:stretch>
            <a:fillRect/>
          </a:stretch>
        </p:blipFill>
        <p:spPr>
          <a:xfrm>
            <a:off x="7074009" y="643466"/>
            <a:ext cx="3407874" cy="5965151"/>
          </a:xfrm>
          <a:prstGeom prst="rect">
            <a:avLst/>
          </a:prstGeom>
        </p:spPr>
      </p:pic>
    </p:spTree>
    <p:extLst>
      <p:ext uri="{BB962C8B-B14F-4D97-AF65-F5344CB8AC3E}">
        <p14:creationId xmlns:p14="http://schemas.microsoft.com/office/powerpoint/2010/main" val="1937603562"/>
      </p:ext>
    </p:extLst>
  </p:cSld>
  <p:clrMapOvr>
    <a:masterClrMapping/>
  </p:clrMapOvr>
  <mc:AlternateContent xmlns:mc="http://schemas.openxmlformats.org/markup-compatibility/2006">
    <mc:Choice xmlns:p14="http://schemas.microsoft.com/office/powerpoint/2010/main" Requires="p14">
      <p:transition spd="slow" p14:dur="3400" advClick="0" advTm="7385">
        <p14:reveal/>
      </p:transition>
    </mc:Choice>
    <mc:Fallback>
      <p:transition spd="slow" advClick="0" advTm="7385">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4D7A5B-E6A1-50A2-1EBB-E82A47C2BAE6}"/>
              </a:ext>
            </a:extLst>
          </p:cNvPr>
          <p:cNvSpPr>
            <a:spLocks noGrp="1"/>
          </p:cNvSpPr>
          <p:nvPr>
            <p:ph type="title"/>
          </p:nvPr>
        </p:nvSpPr>
        <p:spPr/>
        <p:txBody>
          <a:bodyPr/>
          <a:lstStyle/>
          <a:p>
            <a:endParaRPr lang="fr-CA"/>
          </a:p>
        </p:txBody>
      </p:sp>
      <p:pic>
        <p:nvPicPr>
          <p:cNvPr id="4" name="Image 3">
            <a:extLst>
              <a:ext uri="{FF2B5EF4-FFF2-40B4-BE49-F238E27FC236}">
                <a16:creationId xmlns:a16="http://schemas.microsoft.com/office/drawing/2014/main" id="{2DBFB7FF-82BF-7C04-A16B-C988E2DBF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99" y="0"/>
            <a:ext cx="10791602" cy="6858000"/>
          </a:xfrm>
          <a:prstGeom prst="rect">
            <a:avLst/>
          </a:prstGeom>
        </p:spPr>
      </p:pic>
    </p:spTree>
    <p:extLst>
      <p:ext uri="{BB962C8B-B14F-4D97-AF65-F5344CB8AC3E}">
        <p14:creationId xmlns:p14="http://schemas.microsoft.com/office/powerpoint/2010/main" val="2759778186"/>
      </p:ext>
    </p:extLst>
  </p:cSld>
  <p:clrMapOvr>
    <a:masterClrMapping/>
  </p:clrMapOvr>
  <mc:AlternateContent xmlns:mc="http://schemas.openxmlformats.org/markup-compatibility/2006">
    <mc:Choice xmlns:p14="http://schemas.microsoft.com/office/powerpoint/2010/main" Requires="p14">
      <p:transition spd="slow" p14:dur="3400" advClick="0" advTm="3784">
        <p14:reveal/>
      </p:transition>
    </mc:Choice>
    <mc:Fallback>
      <p:transition spd="slow" advClick="0" advTm="378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1922AD-098B-390A-A2E4-4EA1E101A6AE}"/>
              </a:ext>
            </a:extLst>
          </p:cNvPr>
          <p:cNvSpPr>
            <a:spLocks noGrp="1"/>
          </p:cNvSpPr>
          <p:nvPr>
            <p:ph type="title"/>
          </p:nvPr>
        </p:nvSpPr>
        <p:spPr>
          <a:xfrm>
            <a:off x="171450" y="1141711"/>
            <a:ext cx="4703669" cy="4921134"/>
          </a:xfrm>
          <a:blipFill>
            <a:blip r:embed="rId2"/>
            <a:tile tx="0" ty="0" sx="100000" sy="100000" flip="none" algn="tl"/>
          </a:blipFill>
        </p:spPr>
        <p:txBody>
          <a:bodyPr vert="horz" lIns="91440" tIns="45720" rIns="91440" bIns="45720" rtlCol="0" anchor="t">
            <a:normAutofit fontScale="90000"/>
          </a:bodyPr>
          <a:lstStyle/>
          <a:p>
            <a:r>
              <a:rPr lang="en-US" sz="3600" kern="1200" dirty="0">
                <a:solidFill>
                  <a:schemeClr val="tx1"/>
                </a:solidFill>
                <a:latin typeface="+mj-lt"/>
                <a:ea typeface="+mj-ea"/>
                <a:cs typeface="+mj-cs"/>
              </a:rPr>
              <a:t>Le </a:t>
            </a:r>
            <a:r>
              <a:rPr lang="en-US" sz="3600" kern="1200" dirty="0" err="1">
                <a:solidFill>
                  <a:schemeClr val="tx1"/>
                </a:solidFill>
                <a:latin typeface="+mj-lt"/>
                <a:ea typeface="+mj-ea"/>
                <a:cs typeface="+mj-cs"/>
              </a:rPr>
              <a:t>sud-ouest</a:t>
            </a:r>
            <a:r>
              <a:rPr lang="en-US" sz="3600" kern="1200" dirty="0">
                <a:solidFill>
                  <a:schemeClr val="tx1"/>
                </a:solidFill>
                <a:latin typeface="+mj-lt"/>
                <a:ea typeface="+mj-ea"/>
                <a:cs typeface="+mj-cs"/>
              </a:rPr>
              <a:t> du Québec </a:t>
            </a:r>
            <a:r>
              <a:rPr lang="en-US" sz="3600" kern="1200" dirty="0" err="1">
                <a:solidFill>
                  <a:schemeClr val="tx1"/>
                </a:solidFill>
                <a:latin typeface="+mj-lt"/>
                <a:ea typeface="+mj-ea"/>
                <a:cs typeface="+mj-cs"/>
              </a:rPr>
              <a:t>était</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peuplé</a:t>
            </a:r>
            <a:r>
              <a:rPr lang="en-US" sz="3600" kern="1200" dirty="0">
                <a:solidFill>
                  <a:schemeClr val="tx1"/>
                </a:solidFill>
                <a:latin typeface="+mj-lt"/>
                <a:ea typeface="+mj-ea"/>
                <a:cs typeface="+mj-cs"/>
              </a:rPr>
              <a:t> par les </a:t>
            </a:r>
            <a:r>
              <a:rPr lang="en-US" sz="3600" kern="1200" dirty="0" err="1">
                <a:solidFill>
                  <a:schemeClr val="tx1"/>
                </a:solidFill>
                <a:latin typeface="+mj-lt"/>
                <a:ea typeface="+mj-ea"/>
                <a:cs typeface="+mj-cs"/>
              </a:rPr>
              <a:t>Anishnabeg</a:t>
            </a:r>
            <a:r>
              <a:rPr lang="en-US" sz="3600" kern="1200" dirty="0">
                <a:solidFill>
                  <a:schemeClr val="tx1"/>
                </a:solidFill>
                <a:latin typeface="+mj-lt"/>
                <a:ea typeface="+mj-ea"/>
                <a:cs typeface="+mj-cs"/>
              </a:rPr>
              <a:t> (Algonquins).</a:t>
            </a: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r>
              <a:rPr lang="en-US" sz="3600" dirty="0"/>
              <a:t>Les regions de la Lièvre, la Petite-Nation et la Rouge </a:t>
            </a:r>
            <a:r>
              <a:rPr lang="en-US" sz="3600" dirty="0" err="1"/>
              <a:t>étaient</a:t>
            </a:r>
            <a:r>
              <a:rPr lang="en-US" sz="3600" dirty="0"/>
              <a:t> le </a:t>
            </a:r>
            <a:r>
              <a:rPr lang="en-US" sz="3600" dirty="0" err="1"/>
              <a:t>territoire</a:t>
            </a:r>
            <a:r>
              <a:rPr lang="en-US" sz="3600" dirty="0"/>
              <a:t> du clan des </a:t>
            </a:r>
            <a:r>
              <a:rPr lang="en-US" sz="3600" dirty="0" err="1"/>
              <a:t>Weskarinis</a:t>
            </a:r>
            <a:r>
              <a:rPr lang="en-US" sz="3600" dirty="0"/>
              <a:t> (clan du </a:t>
            </a:r>
            <a:r>
              <a:rPr lang="en-US" sz="3600" dirty="0" err="1"/>
              <a:t>cerf</a:t>
            </a:r>
            <a:r>
              <a:rPr lang="en-US" sz="3600" dirty="0"/>
              <a:t>). </a:t>
            </a: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cxnSp>
        <p:nvCxnSpPr>
          <p:cNvPr id="12" name="Straight Connector 9">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a:extLst>
              <a:ext uri="{FF2B5EF4-FFF2-40B4-BE49-F238E27FC236}">
                <a16:creationId xmlns:a16="http://schemas.microsoft.com/office/drawing/2014/main" id="{CC7D981A-B113-1D9C-6FF6-E826E6FF87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5119" y="815009"/>
            <a:ext cx="6192164" cy="5247860"/>
          </a:xfrm>
          <a:prstGeom prst="rect">
            <a:avLst/>
          </a:prstGeom>
        </p:spPr>
      </p:pic>
    </p:spTree>
    <p:extLst>
      <p:ext uri="{BB962C8B-B14F-4D97-AF65-F5344CB8AC3E}">
        <p14:creationId xmlns:p14="http://schemas.microsoft.com/office/powerpoint/2010/main" val="2493136248"/>
      </p:ext>
    </p:extLst>
  </p:cSld>
  <p:clrMapOvr>
    <a:masterClrMapping/>
  </p:clrMapOvr>
  <mc:AlternateContent xmlns:mc="http://schemas.openxmlformats.org/markup-compatibility/2006">
    <mc:Choice xmlns:p14="http://schemas.microsoft.com/office/powerpoint/2010/main" Requires="p14">
      <p:transition spd="slow" p14:dur="3400" advClick="0" advTm="9051">
        <p14:reveal/>
      </p:transition>
    </mc:Choice>
    <mc:Fallback>
      <p:transition spd="slow" advClick="0" advTm="9051">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76020300-5891-DE30-F230-F48B65CA98F4}"/>
              </a:ext>
            </a:extLst>
          </p:cNvPr>
          <p:cNvSpPr>
            <a:spLocks noGrp="1"/>
          </p:cNvSpPr>
          <p:nvPr>
            <p:ph type="title"/>
          </p:nvPr>
        </p:nvSpPr>
        <p:spPr>
          <a:xfrm>
            <a:off x="643468" y="643467"/>
            <a:ext cx="4620584" cy="3277369"/>
          </a:xfrm>
        </p:spPr>
        <p:txBody>
          <a:bodyPr vert="horz" lIns="91440" tIns="45720" rIns="91440" bIns="45720" rtlCol="0" anchor="b">
            <a:normAutofit/>
          </a:bodyPr>
          <a:lstStyle/>
          <a:p>
            <a:r>
              <a:rPr lang="en-US" sz="3200" kern="1200" dirty="0">
                <a:solidFill>
                  <a:schemeClr val="tx1"/>
                </a:solidFill>
                <a:latin typeface="+mj-lt"/>
                <a:ea typeface="+mj-ea"/>
                <a:cs typeface="+mj-cs"/>
              </a:rPr>
              <a:t>Vers 1900 – Auberge du lac à la </a:t>
            </a:r>
            <a:r>
              <a:rPr lang="en-US" sz="3200" kern="1200" dirty="0" err="1">
                <a:solidFill>
                  <a:schemeClr val="tx1"/>
                </a:solidFill>
                <a:latin typeface="+mj-lt"/>
                <a:ea typeface="+mj-ea"/>
                <a:cs typeface="+mj-cs"/>
              </a:rPr>
              <a:t>loutre</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construite</a:t>
            </a:r>
            <a:r>
              <a:rPr lang="en-US" sz="3200" kern="1200" dirty="0">
                <a:solidFill>
                  <a:schemeClr val="tx1"/>
                </a:solidFill>
                <a:latin typeface="+mj-lt"/>
                <a:ea typeface="+mj-ea"/>
                <a:cs typeface="+mj-cs"/>
              </a:rPr>
              <a:t> par Joseph Trudel</a:t>
            </a:r>
          </a:p>
        </p:txBody>
      </p:sp>
      <p:pic>
        <p:nvPicPr>
          <p:cNvPr id="4" name="Image 3">
            <a:extLst>
              <a:ext uri="{FF2B5EF4-FFF2-40B4-BE49-F238E27FC236}">
                <a16:creationId xmlns:a16="http://schemas.microsoft.com/office/drawing/2014/main" id="{4B6F8B86-D13D-0F06-2608-B1C225474910}"/>
              </a:ext>
            </a:extLst>
          </p:cNvPr>
          <p:cNvPicPr>
            <a:picLocks noChangeAspect="1"/>
          </p:cNvPicPr>
          <p:nvPr/>
        </p:nvPicPr>
        <p:blipFill>
          <a:blip r:embed="rId2"/>
          <a:stretch>
            <a:fillRect/>
          </a:stretch>
        </p:blipFill>
        <p:spPr>
          <a:xfrm>
            <a:off x="6606253" y="1761318"/>
            <a:ext cx="4942280" cy="3335363"/>
          </a:xfrm>
          <a:prstGeom prst="rect">
            <a:avLst/>
          </a:prstGeom>
        </p:spPr>
      </p:pic>
    </p:spTree>
    <p:extLst>
      <p:ext uri="{BB962C8B-B14F-4D97-AF65-F5344CB8AC3E}">
        <p14:creationId xmlns:p14="http://schemas.microsoft.com/office/powerpoint/2010/main" val="3735465039"/>
      </p:ext>
    </p:extLst>
  </p:cSld>
  <p:clrMapOvr>
    <a:masterClrMapping/>
  </p:clrMapOvr>
  <mc:AlternateContent xmlns:mc="http://schemas.openxmlformats.org/markup-compatibility/2006">
    <mc:Choice xmlns:p14="http://schemas.microsoft.com/office/powerpoint/2010/main" Requires="p14">
      <p:transition spd="slow" p14:dur="3400" advClick="0" advTm="3933">
        <p14:reveal/>
      </p:transition>
    </mc:Choice>
    <mc:Fallback>
      <p:transition spd="slow" advClick="0" advTm="3933">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454D945A-6B1E-9942-F68E-41A83B835866}"/>
              </a:ext>
            </a:extLst>
          </p:cNvPr>
          <p:cNvPicPr>
            <a:picLocks noChangeAspect="1"/>
          </p:cNvPicPr>
          <p:nvPr/>
        </p:nvPicPr>
        <p:blipFill>
          <a:blip r:embed="rId2">
            <a:extLst>
              <a:ext uri="{28A0092B-C50C-407E-A947-70E740481C1C}">
                <a14:useLocalDpi xmlns:a14="http://schemas.microsoft.com/office/drawing/2010/main" val="0"/>
              </a:ext>
            </a:extLst>
          </a:blip>
          <a:srcRect t="9091" r="17266" b="1"/>
          <a:stretch>
            <a:fillRect/>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9B34C46A-FA44-5C73-5AD1-E8F5830E38AD}"/>
              </a:ext>
            </a:extLst>
          </p:cNvPr>
          <p:cNvSpPr>
            <a:spLocks noGrp="1"/>
          </p:cNvSpPr>
          <p:nvPr>
            <p:ph type="title"/>
          </p:nvPr>
        </p:nvSpPr>
        <p:spPr>
          <a:xfrm>
            <a:off x="481029" y="1634723"/>
            <a:ext cx="4103851" cy="2049462"/>
          </a:xfrm>
        </p:spPr>
        <p:txBody>
          <a:bodyPr vert="horz" lIns="91440" tIns="45720" rIns="91440" bIns="45720" rtlCol="0" anchor="b">
            <a:normAutofit/>
          </a:bodyPr>
          <a:lstStyle/>
          <a:p>
            <a:pPr algn="ctr"/>
            <a:r>
              <a:rPr lang="en-US" sz="2800" dirty="0"/>
              <a:t>1901 – </a:t>
            </a:r>
            <a:r>
              <a:rPr lang="en-US" sz="2800" dirty="0" err="1"/>
              <a:t>L’église</a:t>
            </a:r>
            <a:r>
              <a:rPr lang="en-US" sz="2800" dirty="0"/>
              <a:t> est </a:t>
            </a:r>
            <a:r>
              <a:rPr lang="en-US" sz="2800" dirty="0" err="1"/>
              <a:t>rénovée</a:t>
            </a:r>
            <a:r>
              <a:rPr lang="en-US" sz="2800" dirty="0"/>
              <a:t>. Elle </a:t>
            </a:r>
            <a:r>
              <a:rPr lang="en-US" sz="2800" dirty="0" err="1"/>
              <a:t>occupe</a:t>
            </a:r>
            <a:r>
              <a:rPr lang="en-US" sz="2800" dirty="0"/>
              <a:t> tout le </a:t>
            </a:r>
            <a:r>
              <a:rPr lang="en-US" sz="2800" dirty="0" err="1"/>
              <a:t>bâtiment</a:t>
            </a:r>
            <a:r>
              <a:rPr lang="en-US" sz="2800" dirty="0"/>
              <a:t>.</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307633"/>
      </p:ext>
    </p:extLst>
  </p:cSld>
  <p:clrMapOvr>
    <a:masterClrMapping/>
  </p:clrMapOvr>
  <mc:AlternateContent xmlns:mc="http://schemas.openxmlformats.org/markup-compatibility/2006">
    <mc:Choice xmlns:p14="http://schemas.microsoft.com/office/powerpoint/2010/main" Requires="p14">
      <p:transition spd="slow" p14:dur="3400" advClick="0" advTm="6960">
        <p14:reveal/>
      </p:transition>
    </mc:Choice>
    <mc:Fallback>
      <p:transition spd="slow" advClick="0" advTm="6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18C51B9E-E1D3-6A7C-2D5A-3142A907FA78}"/>
              </a:ext>
            </a:extLst>
          </p:cNvPr>
          <p:cNvSpPr>
            <a:spLocks noGrp="1"/>
          </p:cNvSpPr>
          <p:nvPr>
            <p:ph type="title"/>
          </p:nvPr>
        </p:nvSpPr>
        <p:spPr>
          <a:xfrm>
            <a:off x="643468" y="643467"/>
            <a:ext cx="4620584" cy="2958715"/>
          </a:xfrm>
        </p:spPr>
        <p:txBody>
          <a:bodyPr vert="horz" lIns="91440" tIns="45720" rIns="91440" bIns="45720" rtlCol="0" anchor="b">
            <a:normAutofit/>
          </a:bodyPr>
          <a:lstStyle/>
          <a:p>
            <a:pPr algn="ctr"/>
            <a:r>
              <a:rPr lang="en-US" kern="1200" dirty="0">
                <a:solidFill>
                  <a:schemeClr val="tx1"/>
                </a:solidFill>
                <a:latin typeface="+mj-lt"/>
                <a:ea typeface="+mj-ea"/>
                <a:cs typeface="+mj-cs"/>
              </a:rPr>
              <a:t>1903-4 Construction du </a:t>
            </a:r>
            <a:r>
              <a:rPr lang="en-US" kern="1200" dirty="0" err="1">
                <a:solidFill>
                  <a:schemeClr val="tx1"/>
                </a:solidFill>
                <a:latin typeface="+mj-lt"/>
                <a:ea typeface="+mj-ea"/>
                <a:cs typeface="+mj-cs"/>
              </a:rPr>
              <a:t>pont</a:t>
            </a:r>
            <a:r>
              <a:rPr lang="en-US" kern="1200" dirty="0">
                <a:solidFill>
                  <a:schemeClr val="tx1"/>
                </a:solidFill>
                <a:latin typeface="+mj-lt"/>
                <a:ea typeface="+mj-ea"/>
                <a:cs typeface="+mj-cs"/>
              </a:rPr>
              <a:t> de fer</a:t>
            </a:r>
          </a:p>
        </p:txBody>
      </p:sp>
      <p:pic>
        <p:nvPicPr>
          <p:cNvPr id="4" name="Image 3">
            <a:extLst>
              <a:ext uri="{FF2B5EF4-FFF2-40B4-BE49-F238E27FC236}">
                <a16:creationId xmlns:a16="http://schemas.microsoft.com/office/drawing/2014/main" id="{8236240C-63D7-8520-C0E5-84567F3034C2}"/>
              </a:ext>
            </a:extLst>
          </p:cNvPr>
          <p:cNvPicPr>
            <a:picLocks noChangeAspect="1"/>
          </p:cNvPicPr>
          <p:nvPr/>
        </p:nvPicPr>
        <p:blipFill>
          <a:blip r:embed="rId2">
            <a:extLst>
              <a:ext uri="{28A0092B-C50C-407E-A947-70E740481C1C}">
                <a14:useLocalDpi xmlns:a14="http://schemas.microsoft.com/office/drawing/2010/main" val="0"/>
              </a:ext>
            </a:extLst>
          </a:blip>
          <a:srcRect t="20626" r="-1" b="4600"/>
          <a:stretch>
            <a:fillRect/>
          </a:stretch>
        </p:blipFill>
        <p:spPr>
          <a:xfrm>
            <a:off x="5610415" y="365659"/>
            <a:ext cx="6145260" cy="6126682"/>
          </a:xfrm>
          <a:prstGeom prst="rect">
            <a:avLst/>
          </a:prstGeom>
        </p:spPr>
      </p:pic>
    </p:spTree>
    <p:extLst>
      <p:ext uri="{BB962C8B-B14F-4D97-AF65-F5344CB8AC3E}">
        <p14:creationId xmlns:p14="http://schemas.microsoft.com/office/powerpoint/2010/main" val="1573736747"/>
      </p:ext>
    </p:extLst>
  </p:cSld>
  <p:clrMapOvr>
    <a:masterClrMapping/>
  </p:clrMapOvr>
  <mc:AlternateContent xmlns:mc="http://schemas.openxmlformats.org/markup-compatibility/2006">
    <mc:Choice xmlns:p14="http://schemas.microsoft.com/office/powerpoint/2010/main" Requires="p14">
      <p:transition spd="slow" p14:dur="3400" advClick="0" advTm="5888">
        <p14:reveal/>
      </p:transition>
    </mc:Choice>
    <mc:Fallback>
      <p:transition spd="slow" advClick="0" advTm="5888">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9D74E-64E3-E7A3-98A5-12BD6FF3A661}"/>
              </a:ext>
            </a:extLst>
          </p:cNvPr>
          <p:cNvSpPr>
            <a:spLocks noGrp="1"/>
          </p:cNvSpPr>
          <p:nvPr>
            <p:ph type="title"/>
          </p:nvPr>
        </p:nvSpPr>
        <p:spPr>
          <a:xfrm>
            <a:off x="640080" y="5576887"/>
            <a:ext cx="10911840" cy="640081"/>
          </a:xfrm>
        </p:spPr>
        <p:txBody>
          <a:bodyPr>
            <a:normAutofit/>
          </a:bodyPr>
          <a:lstStyle/>
          <a:p>
            <a:pPr algn="ctr"/>
            <a:r>
              <a:rPr lang="fr-CA" sz="3200" dirty="0"/>
              <a:t>Le développement se poursuit autour de l’église et du pont.</a:t>
            </a:r>
          </a:p>
        </p:txBody>
      </p:sp>
      <p:pic>
        <p:nvPicPr>
          <p:cNvPr id="5" name="Image 4">
            <a:extLst>
              <a:ext uri="{FF2B5EF4-FFF2-40B4-BE49-F238E27FC236}">
                <a16:creationId xmlns:a16="http://schemas.microsoft.com/office/drawing/2014/main" id="{634E3957-CF6E-AA1F-469D-92BF618E5197}"/>
              </a:ext>
            </a:extLst>
          </p:cNvPr>
          <p:cNvPicPr>
            <a:picLocks noChangeAspect="1"/>
          </p:cNvPicPr>
          <p:nvPr/>
        </p:nvPicPr>
        <p:blipFill>
          <a:blip r:embed="rId2">
            <a:extLst>
              <a:ext uri="{28A0092B-C50C-407E-A947-70E740481C1C}">
                <a14:useLocalDpi xmlns:a14="http://schemas.microsoft.com/office/drawing/2010/main" val="0"/>
              </a:ext>
            </a:extLst>
          </a:blip>
          <a:srcRect t="28793" r="1" b="1"/>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951083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8459">
        <p14:reveal/>
      </p:transition>
    </mc:Choice>
    <mc:Fallback>
      <p:transition spd="slow" advClick="0" advTm="8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A0923DD8-B2BE-D975-3443-3942DD017E79}"/>
              </a:ext>
            </a:extLst>
          </p:cNvPr>
          <p:cNvSpPr>
            <a:spLocks noGrp="1"/>
          </p:cNvSpPr>
          <p:nvPr>
            <p:ph type="title"/>
          </p:nvPr>
        </p:nvSpPr>
        <p:spPr>
          <a:xfrm>
            <a:off x="4221803" y="1173479"/>
            <a:ext cx="6598597" cy="2336483"/>
          </a:xfrm>
        </p:spPr>
        <p:txBody>
          <a:bodyPr vert="horz" lIns="91440" tIns="45720" rIns="91440" bIns="45720" rtlCol="0" anchor="b">
            <a:normAutofit/>
          </a:bodyPr>
          <a:lstStyle/>
          <a:p>
            <a:r>
              <a:rPr lang="en-US" sz="4800">
                <a:solidFill>
                  <a:srgbClr val="FFFFFF"/>
                </a:solidFill>
              </a:rPr>
              <a:t>1909 – Arrivée du téléphone</a:t>
            </a:r>
          </a:p>
        </p:txBody>
      </p:sp>
      <p:sp>
        <p:nvSpPr>
          <p:cNvPr id="17" name="Rectangle 1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 3">
            <a:extLst>
              <a:ext uri="{FF2B5EF4-FFF2-40B4-BE49-F238E27FC236}">
                <a16:creationId xmlns:a16="http://schemas.microsoft.com/office/drawing/2014/main" id="{40FFFD85-DB2C-C3BA-91D1-EADF855E9C07}"/>
              </a:ext>
            </a:extLst>
          </p:cNvPr>
          <p:cNvPicPr>
            <a:picLocks noChangeAspect="1"/>
          </p:cNvPicPr>
          <p:nvPr/>
        </p:nvPicPr>
        <p:blipFill>
          <a:blip r:embed="rId2"/>
          <a:srcRect l="11478" r="10380" b="-1"/>
          <a:stretch>
            <a:fillRect/>
          </a:stretch>
        </p:blipFill>
        <p:spPr>
          <a:xfrm>
            <a:off x="1037820" y="896184"/>
            <a:ext cx="2569597" cy="5051526"/>
          </a:xfrm>
          <a:custGeom>
            <a:avLst/>
            <a:gdLst/>
            <a:ahLst/>
            <a:cxnLst/>
            <a:rect l="l" t="t" r="r" b="b"/>
            <a:pathLst>
              <a:path w="2569597" h="5051526">
                <a:moveTo>
                  <a:pt x="2525763" y="0"/>
                </a:moveTo>
                <a:lnTo>
                  <a:pt x="2569597" y="2214"/>
                </a:lnTo>
                <a:lnTo>
                  <a:pt x="2569597" y="5049313"/>
                </a:lnTo>
                <a:lnTo>
                  <a:pt x="2525763" y="5051526"/>
                </a:lnTo>
                <a:cubicBezTo>
                  <a:pt x="1130823" y="5051526"/>
                  <a:pt x="0" y="3920703"/>
                  <a:pt x="0" y="2525763"/>
                </a:cubicBezTo>
                <a:cubicBezTo>
                  <a:pt x="0" y="1130823"/>
                  <a:pt x="1130823" y="0"/>
                  <a:pt x="2525763" y="0"/>
                </a:cubicBezTo>
                <a:close/>
              </a:path>
            </a:pathLst>
          </a:custGeom>
        </p:spPr>
      </p:pic>
    </p:spTree>
    <p:extLst>
      <p:ext uri="{BB962C8B-B14F-4D97-AF65-F5344CB8AC3E}">
        <p14:creationId xmlns:p14="http://schemas.microsoft.com/office/powerpoint/2010/main" val="2008741986"/>
      </p:ext>
    </p:extLst>
  </p:cSld>
  <p:clrMapOvr>
    <a:masterClrMapping/>
  </p:clrMapOvr>
  <mc:AlternateContent xmlns:mc="http://schemas.openxmlformats.org/markup-compatibility/2006">
    <mc:Choice xmlns:p14="http://schemas.microsoft.com/office/powerpoint/2010/main" Requires="p14">
      <p:transition spd="slow" p14:dur="3400" advClick="0" advTm="4728">
        <p14:reveal/>
      </p:transition>
    </mc:Choice>
    <mc:Fallback>
      <p:transition spd="slow" advClick="0" advTm="47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pattFill prst="pct25">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D98DD55F-78E8-BF2D-4240-56F6631F6905}"/>
              </a:ext>
            </a:extLst>
          </p:cNvPr>
          <p:cNvPicPr>
            <a:picLocks noChangeAspect="1"/>
          </p:cNvPicPr>
          <p:nvPr/>
        </p:nvPicPr>
        <p:blipFill>
          <a:blip r:embed="rId2">
            <a:extLst>
              <a:ext uri="{28A0092B-C50C-407E-A947-70E740481C1C}">
                <a14:useLocalDpi xmlns:a14="http://schemas.microsoft.com/office/drawing/2010/main" val="0"/>
              </a:ext>
            </a:extLst>
          </a:blip>
          <a:srcRect l="16312" r="9927" b="-4"/>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Image 5">
            <a:extLst>
              <a:ext uri="{FF2B5EF4-FFF2-40B4-BE49-F238E27FC236}">
                <a16:creationId xmlns:a16="http://schemas.microsoft.com/office/drawing/2014/main" id="{B7AE5198-2AA2-9C83-A96D-1B89E36B036C}"/>
              </a:ext>
            </a:extLst>
          </p:cNvPr>
          <p:cNvPicPr>
            <a:picLocks noChangeAspect="1"/>
          </p:cNvPicPr>
          <p:nvPr/>
        </p:nvPicPr>
        <p:blipFill>
          <a:blip r:embed="rId3">
            <a:extLst>
              <a:ext uri="{28A0092B-C50C-407E-A947-70E740481C1C}">
                <a14:useLocalDpi xmlns:a14="http://schemas.microsoft.com/office/drawing/2010/main" val="0"/>
              </a:ext>
            </a:extLst>
          </a:blip>
          <a:srcRect l="12008" r="15957" b="-2"/>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Image 3">
            <a:extLst>
              <a:ext uri="{FF2B5EF4-FFF2-40B4-BE49-F238E27FC236}">
                <a16:creationId xmlns:a16="http://schemas.microsoft.com/office/drawing/2014/main" id="{87B5CD30-BF2D-83A0-4A5A-714A4EB7E417}"/>
              </a:ext>
            </a:extLst>
          </p:cNvPr>
          <p:cNvPicPr>
            <a:picLocks noChangeAspect="1"/>
          </p:cNvPicPr>
          <p:nvPr/>
        </p:nvPicPr>
        <p:blipFill>
          <a:blip r:embed="rId4">
            <a:extLst>
              <a:ext uri="{28A0092B-C50C-407E-A947-70E740481C1C}">
                <a14:useLocalDpi xmlns:a14="http://schemas.microsoft.com/office/drawing/2010/main" val="0"/>
              </a:ext>
            </a:extLst>
          </a:blip>
          <a:srcRect t="20961" r="-1" b="7817"/>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8" name="Freeform: Shape 27">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 name="Freeform: Shape 29">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5A82575B-85FD-976F-8E2F-128C9AC5A2CD}"/>
              </a:ext>
            </a:extLst>
          </p:cNvPr>
          <p:cNvSpPr>
            <a:spLocks noGrp="1"/>
          </p:cNvSpPr>
          <p:nvPr>
            <p:ph type="title"/>
          </p:nvPr>
        </p:nvSpPr>
        <p:spPr>
          <a:xfrm>
            <a:off x="448548" y="1763639"/>
            <a:ext cx="5020056" cy="2770632"/>
          </a:xfrm>
        </p:spPr>
        <p:txBody>
          <a:bodyPr vert="horz" lIns="91440" tIns="45720" rIns="91440" bIns="45720" rtlCol="0" anchor="b">
            <a:normAutofit/>
          </a:bodyPr>
          <a:lstStyle/>
          <a:p>
            <a:pPr algn="ctr"/>
            <a:r>
              <a:rPr lang="en-US" sz="3200" kern="1200" dirty="0">
                <a:solidFill>
                  <a:schemeClr val="tx1"/>
                </a:solidFill>
                <a:latin typeface="+mj-lt"/>
                <a:ea typeface="+mj-ea"/>
                <a:cs typeface="+mj-cs"/>
              </a:rPr>
              <a:t>1910 – 5 </a:t>
            </a:r>
            <a:r>
              <a:rPr lang="en-US" sz="3200" dirty="0"/>
              <a:t>stations de s</a:t>
            </a:r>
            <a:r>
              <a:rPr lang="en-US" sz="3200" kern="1200" dirty="0">
                <a:solidFill>
                  <a:schemeClr val="tx1"/>
                </a:solidFill>
                <a:latin typeface="+mj-lt"/>
                <a:ea typeface="+mj-ea"/>
                <a:cs typeface="+mj-cs"/>
              </a:rPr>
              <a:t>tatues </a:t>
            </a:r>
            <a:r>
              <a:rPr lang="en-US" sz="3200" kern="1200" dirty="0" err="1">
                <a:solidFill>
                  <a:schemeClr val="tx1"/>
                </a:solidFill>
                <a:latin typeface="+mj-lt"/>
                <a:ea typeface="+mj-ea"/>
                <a:cs typeface="+mj-cs"/>
              </a:rPr>
              <a:t>en</a:t>
            </a:r>
            <a:r>
              <a:rPr lang="en-US" sz="3200" kern="1200" dirty="0">
                <a:solidFill>
                  <a:schemeClr val="tx1"/>
                </a:solidFill>
                <a:latin typeface="+mj-lt"/>
                <a:ea typeface="+mj-ea"/>
                <a:cs typeface="+mj-cs"/>
              </a:rPr>
              <a:t> bronze au </a:t>
            </a:r>
            <a:r>
              <a:rPr lang="en-US" sz="3200" kern="1200" dirty="0" err="1">
                <a:solidFill>
                  <a:schemeClr val="tx1"/>
                </a:solidFill>
                <a:latin typeface="+mj-lt"/>
                <a:ea typeface="+mj-ea"/>
                <a:cs typeface="+mj-cs"/>
              </a:rPr>
              <a:t>calvaire</a:t>
            </a:r>
            <a:r>
              <a:rPr lang="en-US" sz="3200" kern="1200" dirty="0">
                <a:solidFill>
                  <a:schemeClr val="tx1"/>
                </a:solidFill>
                <a:latin typeface="+mj-lt"/>
                <a:ea typeface="+mj-ea"/>
                <a:cs typeface="+mj-cs"/>
              </a:rPr>
              <a:t>. Elles </a:t>
            </a:r>
            <a:r>
              <a:rPr lang="en-US" sz="3200" kern="1200" dirty="0" err="1">
                <a:solidFill>
                  <a:schemeClr val="tx1"/>
                </a:solidFill>
                <a:latin typeface="+mj-lt"/>
                <a:ea typeface="+mj-ea"/>
                <a:cs typeface="+mj-cs"/>
              </a:rPr>
              <a:t>ont</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été</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réalisées</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en</a:t>
            </a:r>
            <a:r>
              <a:rPr lang="en-US" sz="3200" kern="1200" dirty="0">
                <a:solidFill>
                  <a:schemeClr val="tx1"/>
                </a:solidFill>
                <a:latin typeface="+mj-lt"/>
                <a:ea typeface="+mj-ea"/>
                <a:cs typeface="+mj-cs"/>
              </a:rPr>
              <a:t> France.</a:t>
            </a:r>
            <a:br>
              <a:rPr lang="en-US" sz="3200" kern="1200" dirty="0">
                <a:solidFill>
                  <a:schemeClr val="tx1"/>
                </a:solidFill>
                <a:latin typeface="+mj-lt"/>
                <a:ea typeface="+mj-ea"/>
                <a:cs typeface="+mj-cs"/>
              </a:rPr>
            </a:b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Le 2e </a:t>
            </a:r>
            <a:r>
              <a:rPr lang="en-US" sz="3200" kern="1200" dirty="0" err="1">
                <a:solidFill>
                  <a:schemeClr val="tx1"/>
                </a:solidFill>
                <a:latin typeface="+mj-lt"/>
                <a:ea typeface="+mj-ea"/>
                <a:cs typeface="+mj-cs"/>
              </a:rPr>
              <a:t>chargement</a:t>
            </a:r>
            <a:r>
              <a:rPr lang="en-US" sz="3200" kern="1200" dirty="0">
                <a:solidFill>
                  <a:schemeClr val="tx1"/>
                </a:solidFill>
                <a:latin typeface="+mj-lt"/>
                <a:ea typeface="+mj-ea"/>
                <a:cs typeface="+mj-cs"/>
              </a:rPr>
              <a:t> a </a:t>
            </a:r>
            <a:r>
              <a:rPr lang="en-US" sz="3200" kern="1200" dirty="0" err="1">
                <a:solidFill>
                  <a:schemeClr val="tx1"/>
                </a:solidFill>
                <a:latin typeface="+mj-lt"/>
                <a:ea typeface="+mj-ea"/>
                <a:cs typeface="+mj-cs"/>
              </a:rPr>
              <a:t>coulé</a:t>
            </a:r>
            <a:r>
              <a:rPr lang="en-US" sz="3200" kern="1200" dirty="0">
                <a:solidFill>
                  <a:schemeClr val="tx1"/>
                </a:solidFill>
                <a:latin typeface="+mj-lt"/>
                <a:ea typeface="+mj-ea"/>
                <a:cs typeface="+mj-cs"/>
              </a:rPr>
              <a:t> dans </a:t>
            </a:r>
            <a:r>
              <a:rPr lang="en-US" sz="3200" kern="1200" dirty="0" err="1">
                <a:solidFill>
                  <a:schemeClr val="tx1"/>
                </a:solidFill>
                <a:latin typeface="+mj-lt"/>
                <a:ea typeface="+mj-ea"/>
                <a:cs typeface="+mj-cs"/>
              </a:rPr>
              <a:t>l’Atlantique</a:t>
            </a:r>
            <a:r>
              <a:rPr lang="en-US" sz="3200" kern="1200" dirty="0">
                <a:solidFill>
                  <a:schemeClr val="tx1"/>
                </a:solidFill>
                <a:latin typeface="+mj-lt"/>
                <a:ea typeface="+mj-ea"/>
                <a:cs typeface="+mj-cs"/>
              </a:rPr>
              <a:t>.</a:t>
            </a:r>
          </a:p>
        </p:txBody>
      </p:sp>
      <p:sp>
        <p:nvSpPr>
          <p:cNvPr id="32" name="Rectangle 31">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115788"/>
      </p:ext>
    </p:extLst>
  </p:cSld>
  <p:clrMapOvr>
    <a:masterClrMapping/>
  </p:clrMapOvr>
  <mc:AlternateContent xmlns:mc="http://schemas.openxmlformats.org/markup-compatibility/2006">
    <mc:Choice xmlns:p14="http://schemas.microsoft.com/office/powerpoint/2010/main" Requires="p14">
      <p:transition spd="slow" p14:dur="3400" advClick="0" advTm="8223">
        <p14:reveal/>
      </p:transition>
    </mc:Choice>
    <mc:Fallback>
      <p:transition spd="slow" advClick="0" advTm="82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39BCA50-5C8B-4034-853C-B29176644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re 1">
            <a:extLst>
              <a:ext uri="{FF2B5EF4-FFF2-40B4-BE49-F238E27FC236}">
                <a16:creationId xmlns:a16="http://schemas.microsoft.com/office/drawing/2014/main" id="{8AF2C89B-11EF-7B1F-7CA3-4F1D454752D6}"/>
              </a:ext>
            </a:extLst>
          </p:cNvPr>
          <p:cNvSpPr>
            <a:spLocks noGrp="1"/>
          </p:cNvSpPr>
          <p:nvPr>
            <p:ph type="title"/>
          </p:nvPr>
        </p:nvSpPr>
        <p:spPr>
          <a:xfrm>
            <a:off x="549276" y="458033"/>
            <a:ext cx="10347323" cy="726224"/>
          </a:xfrm>
          <a:solidFill>
            <a:schemeClr val="bg1"/>
          </a:solidFill>
        </p:spPr>
        <p:txBody>
          <a:bodyPr vert="horz" wrap="square" lIns="91440" tIns="45720" rIns="91440" bIns="45720" rtlCol="0" anchor="ctr">
            <a:noAutofit/>
          </a:bodyPr>
          <a:lstStyle/>
          <a:p>
            <a:r>
              <a:rPr lang="en-US" sz="3600" kern="1200" dirty="0">
                <a:solidFill>
                  <a:schemeClr val="tx1"/>
                </a:solidFill>
                <a:latin typeface="+mj-lt"/>
                <a:ea typeface="+mj-ea"/>
                <a:cs typeface="+mj-cs"/>
              </a:rPr>
              <a:t>Le </a:t>
            </a:r>
            <a:r>
              <a:rPr lang="en-US" sz="3600" kern="1200" dirty="0" err="1">
                <a:solidFill>
                  <a:schemeClr val="tx1"/>
                </a:solidFill>
                <a:latin typeface="+mj-lt"/>
                <a:ea typeface="+mj-ea"/>
                <a:cs typeface="+mj-cs"/>
              </a:rPr>
              <a:t>calvaire</a:t>
            </a:r>
            <a:r>
              <a:rPr lang="en-US" sz="3600" kern="1200" dirty="0">
                <a:solidFill>
                  <a:schemeClr val="tx1"/>
                </a:solidFill>
                <a:latin typeface="+mj-lt"/>
                <a:ea typeface="+mj-ea"/>
                <a:cs typeface="+mj-cs"/>
              </a:rPr>
              <a:t> sera un lieu de </a:t>
            </a:r>
            <a:r>
              <a:rPr lang="en-US" sz="3600" kern="1200" dirty="0" err="1">
                <a:solidFill>
                  <a:schemeClr val="tx1"/>
                </a:solidFill>
                <a:latin typeface="+mj-lt"/>
                <a:ea typeface="+mj-ea"/>
                <a:cs typeface="+mj-cs"/>
              </a:rPr>
              <a:t>pélérinage</a:t>
            </a:r>
            <a:r>
              <a:rPr lang="en-US" sz="3600" kern="1200" dirty="0">
                <a:solidFill>
                  <a:schemeClr val="tx1"/>
                </a:solidFill>
                <a:latin typeface="+mj-lt"/>
                <a:ea typeface="+mj-ea"/>
                <a:cs typeface="+mj-cs"/>
              </a:rPr>
              <a:t> très </a:t>
            </a:r>
            <a:r>
              <a:rPr lang="en-US" sz="3600" kern="1200" dirty="0" err="1">
                <a:solidFill>
                  <a:schemeClr val="tx1"/>
                </a:solidFill>
                <a:latin typeface="+mj-lt"/>
                <a:ea typeface="+mj-ea"/>
                <a:cs typeface="+mj-cs"/>
              </a:rPr>
              <a:t>populaire</a:t>
            </a:r>
            <a:endParaRPr lang="en-US" sz="3600" kern="1200" dirty="0">
              <a:solidFill>
                <a:schemeClr val="tx1"/>
              </a:solidFill>
              <a:latin typeface="+mj-lt"/>
              <a:ea typeface="+mj-ea"/>
              <a:cs typeface="+mj-cs"/>
            </a:endParaRPr>
          </a:p>
        </p:txBody>
      </p:sp>
      <p:pic>
        <p:nvPicPr>
          <p:cNvPr id="6" name="Image 5">
            <a:extLst>
              <a:ext uri="{FF2B5EF4-FFF2-40B4-BE49-F238E27FC236}">
                <a16:creationId xmlns:a16="http://schemas.microsoft.com/office/drawing/2014/main" id="{7DE54AE6-B9DF-8089-C5AD-4192D3A4756C}"/>
              </a:ext>
            </a:extLst>
          </p:cNvPr>
          <p:cNvPicPr>
            <a:picLocks noChangeAspect="1"/>
          </p:cNvPicPr>
          <p:nvPr/>
        </p:nvPicPr>
        <p:blipFill>
          <a:blip r:embed="rId3"/>
          <a:srcRect r="11238"/>
          <a:stretch>
            <a:fillRect/>
          </a:stretch>
        </p:blipFill>
        <p:spPr>
          <a:xfrm>
            <a:off x="550863" y="1557339"/>
            <a:ext cx="3589750" cy="4752000"/>
          </a:xfrm>
          <a:prstGeom prst="rect">
            <a:avLst/>
          </a:prstGeom>
          <a:effectLst>
            <a:outerShdw blurRad="508000" dist="101600" dir="5400000" algn="tl" rotWithShape="0">
              <a:prstClr val="black">
                <a:alpha val="10000"/>
              </a:prstClr>
            </a:outerShdw>
          </a:effectLst>
        </p:spPr>
      </p:pic>
      <p:pic>
        <p:nvPicPr>
          <p:cNvPr id="4" name="Image 3">
            <a:extLst>
              <a:ext uri="{FF2B5EF4-FFF2-40B4-BE49-F238E27FC236}">
                <a16:creationId xmlns:a16="http://schemas.microsoft.com/office/drawing/2014/main" id="{6511F98E-1113-7A37-9DA3-E3A283AF4BE5}"/>
              </a:ext>
            </a:extLst>
          </p:cNvPr>
          <p:cNvPicPr>
            <a:picLocks noChangeAspect="1"/>
          </p:cNvPicPr>
          <p:nvPr/>
        </p:nvPicPr>
        <p:blipFill>
          <a:blip r:embed="rId4"/>
          <a:srcRect r="2" b="29079"/>
          <a:stretch>
            <a:fillRect/>
          </a:stretch>
        </p:blipFill>
        <p:spPr>
          <a:xfrm>
            <a:off x="4322198" y="1557339"/>
            <a:ext cx="3567884" cy="4752000"/>
          </a:xfrm>
          <a:prstGeom prst="rect">
            <a:avLst/>
          </a:prstGeom>
          <a:effectLst>
            <a:outerShdw blurRad="508000" dist="101600" dir="5400000" algn="tl" rotWithShape="0">
              <a:prstClr val="black">
                <a:alpha val="10000"/>
              </a:prstClr>
            </a:outerShdw>
          </a:effectLst>
        </p:spPr>
      </p:pic>
      <p:pic>
        <p:nvPicPr>
          <p:cNvPr id="8" name="Image 7">
            <a:extLst>
              <a:ext uri="{FF2B5EF4-FFF2-40B4-BE49-F238E27FC236}">
                <a16:creationId xmlns:a16="http://schemas.microsoft.com/office/drawing/2014/main" id="{97CDF001-EEF2-A68C-F2C2-9E40071A06CF}"/>
              </a:ext>
            </a:extLst>
          </p:cNvPr>
          <p:cNvPicPr>
            <a:picLocks noChangeAspect="1"/>
          </p:cNvPicPr>
          <p:nvPr/>
        </p:nvPicPr>
        <p:blipFill>
          <a:blip r:embed="rId5"/>
          <a:srcRect t="3633" b="11120"/>
          <a:stretch>
            <a:fillRect/>
          </a:stretch>
        </p:blipFill>
        <p:spPr>
          <a:xfrm>
            <a:off x="8070082" y="1557339"/>
            <a:ext cx="3567600"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983818988"/>
      </p:ext>
    </p:extLst>
  </p:cSld>
  <p:clrMapOvr>
    <a:masterClrMapping/>
  </p:clrMapOvr>
  <mc:AlternateContent xmlns:mc="http://schemas.openxmlformats.org/markup-compatibility/2006">
    <mc:Choice xmlns:p14="http://schemas.microsoft.com/office/powerpoint/2010/main" Requires="p14">
      <p:transition spd="slow" p14:dur="3400" advClick="0" advTm="12849">
        <p14:reveal/>
      </p:transition>
    </mc:Choice>
    <mc:Fallback>
      <p:transition spd="slow" advClick="0" advTm="128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CA2666-70EA-9396-8DDA-488C957E5DB0}"/>
              </a:ext>
            </a:extLst>
          </p:cNvPr>
          <p:cNvSpPr>
            <a:spLocks noGrp="1"/>
          </p:cNvSpPr>
          <p:nvPr>
            <p:ph type="title"/>
          </p:nvPr>
        </p:nvSpPr>
        <p:spPr>
          <a:xfrm>
            <a:off x="666856" y="1388502"/>
            <a:ext cx="2625436" cy="649826"/>
          </a:xfrm>
        </p:spPr>
        <p:txBody>
          <a:bodyPr>
            <a:normAutofit/>
          </a:bodyPr>
          <a:lstStyle/>
          <a:p>
            <a:r>
              <a:rPr lang="fr-CA" sz="2000" b="1" dirty="0"/>
              <a:t>Le Devoir – mars 1916</a:t>
            </a:r>
          </a:p>
        </p:txBody>
      </p:sp>
      <p:pic>
        <p:nvPicPr>
          <p:cNvPr id="4" name="Image 3">
            <a:extLst>
              <a:ext uri="{FF2B5EF4-FFF2-40B4-BE49-F238E27FC236}">
                <a16:creationId xmlns:a16="http://schemas.microsoft.com/office/drawing/2014/main" id="{86E773B4-EEE0-5C8A-0A47-59EFDAF005CF}"/>
              </a:ext>
            </a:extLst>
          </p:cNvPr>
          <p:cNvPicPr>
            <a:picLocks noChangeAspect="1"/>
          </p:cNvPicPr>
          <p:nvPr/>
        </p:nvPicPr>
        <p:blipFill>
          <a:blip r:embed="rId2"/>
          <a:stretch>
            <a:fillRect/>
          </a:stretch>
        </p:blipFill>
        <p:spPr>
          <a:xfrm>
            <a:off x="0" y="2120545"/>
            <a:ext cx="4178085" cy="4303932"/>
          </a:xfrm>
          <a:prstGeom prst="rect">
            <a:avLst/>
          </a:prstGeom>
        </p:spPr>
      </p:pic>
      <p:pic>
        <p:nvPicPr>
          <p:cNvPr id="6" name="Image 5">
            <a:extLst>
              <a:ext uri="{FF2B5EF4-FFF2-40B4-BE49-F238E27FC236}">
                <a16:creationId xmlns:a16="http://schemas.microsoft.com/office/drawing/2014/main" id="{E298BB54-CABB-D59E-EEE2-997EDC05E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085" y="1306285"/>
            <a:ext cx="8013915" cy="5209310"/>
          </a:xfrm>
          <a:prstGeom prst="rect">
            <a:avLst/>
          </a:prstGeom>
        </p:spPr>
      </p:pic>
      <p:sp>
        <p:nvSpPr>
          <p:cNvPr id="3" name="ZoneTexte 2">
            <a:extLst>
              <a:ext uri="{FF2B5EF4-FFF2-40B4-BE49-F238E27FC236}">
                <a16:creationId xmlns:a16="http://schemas.microsoft.com/office/drawing/2014/main" id="{7D3FE288-14C3-0E9A-130D-6CF9244C520C}"/>
              </a:ext>
            </a:extLst>
          </p:cNvPr>
          <p:cNvSpPr txBox="1"/>
          <p:nvPr/>
        </p:nvSpPr>
        <p:spPr>
          <a:xfrm>
            <a:off x="737118" y="345233"/>
            <a:ext cx="10646229" cy="584775"/>
          </a:xfrm>
          <a:prstGeom prst="rect">
            <a:avLst/>
          </a:prstGeom>
          <a:noFill/>
        </p:spPr>
        <p:txBody>
          <a:bodyPr wrap="square" rtlCol="0">
            <a:spAutoFit/>
          </a:bodyPr>
          <a:lstStyle/>
          <a:p>
            <a:pPr algn="ctr"/>
            <a:r>
              <a:rPr lang="fr-CA" sz="3200" dirty="0"/>
              <a:t>1916 – Incendie majeur sur la rue du château</a:t>
            </a:r>
          </a:p>
        </p:txBody>
      </p:sp>
    </p:spTree>
    <p:extLst>
      <p:ext uri="{BB962C8B-B14F-4D97-AF65-F5344CB8AC3E}">
        <p14:creationId xmlns:p14="http://schemas.microsoft.com/office/powerpoint/2010/main" val="4173942708"/>
      </p:ext>
    </p:extLst>
  </p:cSld>
  <p:clrMapOvr>
    <a:masterClrMapping/>
  </p:clrMapOvr>
  <mc:AlternateContent xmlns:mc="http://schemas.openxmlformats.org/markup-compatibility/2006">
    <mc:Choice xmlns:p14="http://schemas.microsoft.com/office/powerpoint/2010/main" Requires="p14">
      <p:transition spd="slow" p14:dur="3400" advClick="0" advTm="7700">
        <p14:reveal/>
      </p:transition>
    </mc:Choice>
    <mc:Fallback>
      <p:transition spd="slow" advClick="0" advTm="77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F33BD1-EDF4-27A4-D083-11773202AFD8}"/>
              </a:ext>
            </a:extLst>
          </p:cNvPr>
          <p:cNvSpPr>
            <a:spLocks noGrp="1"/>
          </p:cNvSpPr>
          <p:nvPr>
            <p:ph type="title"/>
          </p:nvPr>
        </p:nvSpPr>
        <p:spPr>
          <a:xfrm>
            <a:off x="2072466" y="365125"/>
            <a:ext cx="8297662" cy="1325563"/>
          </a:xfrm>
        </p:spPr>
        <p:txBody>
          <a:bodyPr/>
          <a:lstStyle/>
          <a:p>
            <a:pPr algn="ctr"/>
            <a:r>
              <a:rPr lang="fr-CA" dirty="0"/>
              <a:t>1920 - Magasin général Gauthier</a:t>
            </a:r>
          </a:p>
        </p:txBody>
      </p:sp>
      <p:pic>
        <p:nvPicPr>
          <p:cNvPr id="4" name="Image 3">
            <a:extLst>
              <a:ext uri="{FF2B5EF4-FFF2-40B4-BE49-F238E27FC236}">
                <a16:creationId xmlns:a16="http://schemas.microsoft.com/office/drawing/2014/main" id="{9209D78A-A16A-2861-1E8C-04273A242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66" y="1579852"/>
            <a:ext cx="8297662" cy="4744928"/>
          </a:xfrm>
          <a:prstGeom prst="rect">
            <a:avLst/>
          </a:prstGeom>
        </p:spPr>
      </p:pic>
    </p:spTree>
    <p:extLst>
      <p:ext uri="{BB962C8B-B14F-4D97-AF65-F5344CB8AC3E}">
        <p14:creationId xmlns:p14="http://schemas.microsoft.com/office/powerpoint/2010/main" val="1275541249"/>
      </p:ext>
    </p:extLst>
  </p:cSld>
  <p:clrMapOvr>
    <a:masterClrMapping/>
  </p:clrMapOvr>
  <mc:AlternateContent xmlns:mc="http://schemas.openxmlformats.org/markup-compatibility/2006">
    <mc:Choice xmlns:p14="http://schemas.microsoft.com/office/powerpoint/2010/main" Requires="p14">
      <p:transition spd="slow" p14:dur="3400" advClick="0" advTm="4128">
        <p14:reveal/>
      </p:transition>
    </mc:Choice>
    <mc:Fallback>
      <p:transition spd="slow" advClick="0" advTm="4128">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53986-AC25-CCB6-D960-B43B0226AF9C}"/>
              </a:ext>
            </a:extLst>
          </p:cNvPr>
          <p:cNvSpPr>
            <a:spLocks noGrp="1"/>
          </p:cNvSpPr>
          <p:nvPr>
            <p:ph type="title"/>
          </p:nvPr>
        </p:nvSpPr>
        <p:spPr/>
        <p:txBody>
          <a:bodyPr/>
          <a:lstStyle/>
          <a:p>
            <a:pPr algn="ctr"/>
            <a:r>
              <a:rPr lang="fr-CA" dirty="0"/>
              <a:t>1924 - L’orphelinat est pris en charge par les frères N.D. de la miséricorde</a:t>
            </a:r>
          </a:p>
        </p:txBody>
      </p:sp>
      <p:pic>
        <p:nvPicPr>
          <p:cNvPr id="4" name="Image 3">
            <a:extLst>
              <a:ext uri="{FF2B5EF4-FFF2-40B4-BE49-F238E27FC236}">
                <a16:creationId xmlns:a16="http://schemas.microsoft.com/office/drawing/2014/main" id="{C767A1FE-84E4-07A9-E5D2-523FE32CBA70}"/>
              </a:ext>
            </a:extLst>
          </p:cNvPr>
          <p:cNvPicPr>
            <a:picLocks noChangeAspect="1"/>
          </p:cNvPicPr>
          <p:nvPr/>
        </p:nvPicPr>
        <p:blipFill>
          <a:blip r:embed="rId2"/>
          <a:stretch>
            <a:fillRect/>
          </a:stretch>
        </p:blipFill>
        <p:spPr>
          <a:xfrm>
            <a:off x="1789653" y="1690688"/>
            <a:ext cx="9079268" cy="4802187"/>
          </a:xfrm>
          <a:prstGeom prst="rect">
            <a:avLst/>
          </a:prstGeom>
        </p:spPr>
      </p:pic>
    </p:spTree>
    <p:extLst>
      <p:ext uri="{BB962C8B-B14F-4D97-AF65-F5344CB8AC3E}">
        <p14:creationId xmlns:p14="http://schemas.microsoft.com/office/powerpoint/2010/main" val="217579479"/>
      </p:ext>
    </p:extLst>
  </p:cSld>
  <p:clrMapOvr>
    <a:masterClrMapping/>
  </p:clrMapOvr>
  <mc:AlternateContent xmlns:mc="http://schemas.openxmlformats.org/markup-compatibility/2006">
    <mc:Choice xmlns:p14="http://schemas.microsoft.com/office/powerpoint/2010/main" Requires="p14">
      <p:transition spd="slow" p14:dur="3400" advClick="0" advTm="4325">
        <p14:reveal/>
      </p:transition>
    </mc:Choice>
    <mc:Fallback>
      <p:transition spd="slow" advClick="0" advTm="4325">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1D0B1DBA-847E-D764-327F-03A0821BBAC0}"/>
              </a:ext>
            </a:extLst>
          </p:cNvPr>
          <p:cNvPicPr>
            <a:picLocks noChangeAspect="1"/>
          </p:cNvPicPr>
          <p:nvPr/>
        </p:nvPicPr>
        <p:blipFill>
          <a:blip r:embed="rId2"/>
          <a:srcRect b="6306"/>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3279697205"/>
      </p:ext>
    </p:extLst>
  </p:cSld>
  <p:clrMapOvr>
    <a:masterClrMapping/>
  </p:clrMapOvr>
  <mc:AlternateContent xmlns:mc="http://schemas.openxmlformats.org/markup-compatibility/2006">
    <mc:Choice xmlns:p14="http://schemas.microsoft.com/office/powerpoint/2010/main" Requires="p14">
      <p:transition spd="slow" p14:dur="3400" advClick="0" advTm="3566">
        <p14:reveal/>
      </p:transition>
    </mc:Choice>
    <mc:Fallback>
      <p:transition spd="slow" advClick="0" advTm="3566">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983B01B-CCED-2A09-6E8A-D2FD90EBDB07}"/>
              </a:ext>
            </a:extLst>
          </p:cNvPr>
          <p:cNvSpPr>
            <a:spLocks noGrp="1"/>
          </p:cNvSpPr>
          <p:nvPr>
            <p:ph type="title"/>
          </p:nvPr>
        </p:nvSpPr>
        <p:spPr>
          <a:xfrm>
            <a:off x="1028700" y="1967266"/>
            <a:ext cx="2628900" cy="2547257"/>
          </a:xfrm>
          <a:noFill/>
        </p:spPr>
        <p:txBody>
          <a:bodyPr anchor="ctr">
            <a:normAutofit/>
          </a:bodyPr>
          <a:lstStyle/>
          <a:p>
            <a:pPr algn="ctr"/>
            <a:r>
              <a:rPr lang="fr-CA" sz="3600">
                <a:solidFill>
                  <a:srgbClr val="FFFFFF"/>
                </a:solidFill>
              </a:rPr>
              <a:t>1926 – La municipalité d’Huberdeau est créée.</a:t>
            </a:r>
          </a:p>
        </p:txBody>
      </p:sp>
      <p:pic>
        <p:nvPicPr>
          <p:cNvPr id="4" name="Image 3">
            <a:extLst>
              <a:ext uri="{FF2B5EF4-FFF2-40B4-BE49-F238E27FC236}">
                <a16:creationId xmlns:a16="http://schemas.microsoft.com/office/drawing/2014/main" id="{2D1F8674-3528-D427-D6B5-2054D8E78BAE}"/>
              </a:ext>
            </a:extLst>
          </p:cNvPr>
          <p:cNvPicPr>
            <a:picLocks noChangeAspect="1"/>
          </p:cNvPicPr>
          <p:nvPr/>
        </p:nvPicPr>
        <p:blipFill>
          <a:blip r:embed="rId2"/>
          <a:stretch>
            <a:fillRect/>
          </a:stretch>
        </p:blipFill>
        <p:spPr>
          <a:xfrm>
            <a:off x="4300454" y="643466"/>
            <a:ext cx="7252464" cy="5965152"/>
          </a:xfrm>
          <a:prstGeom prst="rect">
            <a:avLst/>
          </a:prstGeom>
        </p:spPr>
      </p:pic>
    </p:spTree>
    <p:extLst>
      <p:ext uri="{BB962C8B-B14F-4D97-AF65-F5344CB8AC3E}">
        <p14:creationId xmlns:p14="http://schemas.microsoft.com/office/powerpoint/2010/main" val="1747506701"/>
      </p:ext>
    </p:extLst>
  </p:cSld>
  <p:clrMapOvr>
    <a:masterClrMapping/>
  </p:clrMapOvr>
  <mc:AlternateContent xmlns:mc="http://schemas.openxmlformats.org/markup-compatibility/2006">
    <mc:Choice xmlns:p14="http://schemas.microsoft.com/office/powerpoint/2010/main" Requires="p14">
      <p:transition spd="slow" p14:dur="3400" advClick="0" advTm="5927">
        <p14:reveal/>
      </p:transition>
    </mc:Choice>
    <mc:Fallback>
      <p:transition spd="slow" advClick="0" advTm="5927">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7EE7BC4-F76C-023C-7394-D0AF8D11F481}"/>
              </a:ext>
            </a:extLst>
          </p:cNvPr>
          <p:cNvSpPr>
            <a:spLocks noGrp="1"/>
          </p:cNvSpPr>
          <p:nvPr>
            <p:ph type="title"/>
          </p:nvPr>
        </p:nvSpPr>
        <p:spPr>
          <a:xfrm>
            <a:off x="1028700" y="1967266"/>
            <a:ext cx="2628900" cy="2547257"/>
          </a:xfrm>
          <a:noFill/>
        </p:spPr>
        <p:txBody>
          <a:bodyPr anchor="ctr">
            <a:normAutofit/>
          </a:bodyPr>
          <a:lstStyle/>
          <a:p>
            <a:pPr algn="ctr"/>
            <a:r>
              <a:rPr lang="fr-CA" sz="3600">
                <a:solidFill>
                  <a:srgbClr val="FFFFFF"/>
                </a:solidFill>
              </a:rPr>
              <a:t>Juillet 1926 – Premier conseil municipal</a:t>
            </a:r>
          </a:p>
        </p:txBody>
      </p:sp>
      <p:pic>
        <p:nvPicPr>
          <p:cNvPr id="4" name="Image 3">
            <a:extLst>
              <a:ext uri="{FF2B5EF4-FFF2-40B4-BE49-F238E27FC236}">
                <a16:creationId xmlns:a16="http://schemas.microsoft.com/office/drawing/2014/main" id="{AC37FC2A-D5B8-F246-4ADC-ADB2D3491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554" y="643466"/>
            <a:ext cx="6590223" cy="5568739"/>
          </a:xfrm>
          <a:prstGeom prst="rect">
            <a:avLst/>
          </a:prstGeom>
        </p:spPr>
      </p:pic>
    </p:spTree>
    <p:extLst>
      <p:ext uri="{BB962C8B-B14F-4D97-AF65-F5344CB8AC3E}">
        <p14:creationId xmlns:p14="http://schemas.microsoft.com/office/powerpoint/2010/main" val="3895905491"/>
      </p:ext>
    </p:extLst>
  </p:cSld>
  <p:clrMapOvr>
    <a:masterClrMapping/>
  </p:clrMapOvr>
  <mc:AlternateContent xmlns:mc="http://schemas.openxmlformats.org/markup-compatibility/2006">
    <mc:Choice xmlns:p14="http://schemas.microsoft.com/office/powerpoint/2010/main" Requires="p14">
      <p:transition spd="slow" p14:dur="3400" advClick="0" advTm="4930">
        <p14:reveal/>
      </p:transition>
    </mc:Choice>
    <mc:Fallback>
      <p:transition spd="slow" advClick="0" advTm="493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4108553B-ED87-CAB5-86E5-0D2A7FF1C8C1}"/>
              </a:ext>
            </a:extLst>
          </p:cNvPr>
          <p:cNvSpPr>
            <a:spLocks noGrp="1"/>
          </p:cNvSpPr>
          <p:nvPr>
            <p:ph type="title"/>
          </p:nvPr>
        </p:nvSpPr>
        <p:spPr>
          <a:xfrm>
            <a:off x="318656" y="2322130"/>
            <a:ext cx="4989496" cy="2028197"/>
          </a:xfrm>
        </p:spPr>
        <p:txBody>
          <a:bodyPr vert="horz" lIns="91440" tIns="45720" rIns="91440" bIns="45720" rtlCol="0" anchor="b">
            <a:normAutofit fontScale="90000"/>
          </a:bodyPr>
          <a:lstStyle/>
          <a:p>
            <a:pPr algn="ctr"/>
            <a:r>
              <a:rPr lang="en-US" sz="3100" kern="1200" dirty="0">
                <a:solidFill>
                  <a:schemeClr val="tx1"/>
                </a:solidFill>
                <a:latin typeface="+mj-lt"/>
                <a:ea typeface="+mj-ea"/>
                <a:cs typeface="+mj-cs"/>
              </a:rPr>
              <a:t>1926 – </a:t>
            </a:r>
            <a:r>
              <a:rPr lang="en-US" sz="3100" kern="1200" dirty="0" err="1">
                <a:solidFill>
                  <a:schemeClr val="tx1"/>
                </a:solidFill>
                <a:latin typeface="+mj-lt"/>
                <a:ea typeface="+mj-ea"/>
                <a:cs typeface="+mj-cs"/>
              </a:rPr>
              <a:t>Arrivée</a:t>
            </a:r>
            <a:r>
              <a:rPr lang="en-US" sz="3100" kern="1200" dirty="0">
                <a:solidFill>
                  <a:schemeClr val="tx1"/>
                </a:solidFill>
                <a:latin typeface="+mj-lt"/>
                <a:ea typeface="+mj-ea"/>
                <a:cs typeface="+mj-cs"/>
              </a:rPr>
              <a:t> de </a:t>
            </a:r>
            <a:r>
              <a:rPr lang="en-US" sz="3100" kern="1200" dirty="0" err="1">
                <a:solidFill>
                  <a:schemeClr val="tx1"/>
                </a:solidFill>
                <a:latin typeface="+mj-lt"/>
                <a:ea typeface="+mj-ea"/>
                <a:cs typeface="+mj-cs"/>
              </a:rPr>
              <a:t>l’électricité</a:t>
            </a:r>
            <a:br>
              <a:rPr lang="en-US" sz="3100" kern="1200" dirty="0">
                <a:solidFill>
                  <a:schemeClr val="tx1"/>
                </a:solidFill>
                <a:latin typeface="+mj-lt"/>
                <a:ea typeface="+mj-ea"/>
                <a:cs typeface="+mj-cs"/>
              </a:rPr>
            </a:br>
            <a:br>
              <a:rPr lang="en-US" sz="3100" kern="1200" dirty="0">
                <a:solidFill>
                  <a:schemeClr val="tx1"/>
                </a:solidFill>
                <a:latin typeface="+mj-lt"/>
                <a:ea typeface="+mj-ea"/>
                <a:cs typeface="+mj-cs"/>
              </a:rPr>
            </a:br>
            <a:r>
              <a:rPr lang="en-US" sz="2400" kern="1200" dirty="0">
                <a:solidFill>
                  <a:schemeClr val="tx1"/>
                </a:solidFill>
                <a:latin typeface="+mj-lt"/>
                <a:ea typeface="+mj-ea"/>
                <a:cs typeface="+mj-cs"/>
              </a:rPr>
              <a:t>La </a:t>
            </a:r>
            <a:r>
              <a:rPr lang="en-US" sz="2400" kern="1200" dirty="0" err="1">
                <a:solidFill>
                  <a:schemeClr val="tx1"/>
                </a:solidFill>
                <a:latin typeface="+mj-lt"/>
                <a:ea typeface="+mj-ea"/>
                <a:cs typeface="+mj-cs"/>
              </a:rPr>
              <a:t>glacière</a:t>
            </a:r>
            <a:r>
              <a:rPr lang="en-US" sz="2400" kern="1200" dirty="0">
                <a:solidFill>
                  <a:schemeClr val="tx1"/>
                </a:solidFill>
                <a:latin typeface="+mj-lt"/>
                <a:ea typeface="+mj-ea"/>
                <a:cs typeface="+mj-cs"/>
              </a:rPr>
              <a:t> de la rue </a:t>
            </a:r>
            <a:r>
              <a:rPr lang="en-US" sz="2400" kern="1200" dirty="0" err="1">
                <a:solidFill>
                  <a:schemeClr val="tx1"/>
                </a:solidFill>
                <a:latin typeface="+mj-lt"/>
                <a:ea typeface="+mj-ea"/>
                <a:cs typeface="+mj-cs"/>
              </a:rPr>
              <a:t>Principale</a:t>
            </a:r>
            <a:r>
              <a:rPr lang="en-US" sz="2400" kern="1200" dirty="0">
                <a:solidFill>
                  <a:schemeClr val="tx1"/>
                </a:solidFill>
                <a:latin typeface="+mj-lt"/>
                <a:ea typeface="+mj-ea"/>
                <a:cs typeface="+mj-cs"/>
              </a:rPr>
              <a:t> </a:t>
            </a:r>
            <a:r>
              <a:rPr lang="en-US" sz="2400" dirty="0" err="1"/>
              <a:t>était</a:t>
            </a:r>
            <a:r>
              <a:rPr lang="en-US" sz="2400" dirty="0"/>
              <a:t> </a:t>
            </a:r>
            <a:r>
              <a:rPr lang="en-US" sz="2400" dirty="0" err="1"/>
              <a:t>remplie</a:t>
            </a:r>
            <a:r>
              <a:rPr lang="en-US" sz="2400" dirty="0"/>
              <a:t> de blocs de glace </a:t>
            </a:r>
            <a:r>
              <a:rPr lang="en-US" sz="2400" dirty="0" err="1"/>
              <a:t>en</a:t>
            </a:r>
            <a:r>
              <a:rPr lang="en-US" sz="2400" dirty="0"/>
              <a:t> hiver . </a:t>
            </a:r>
            <a:r>
              <a:rPr lang="en-US" sz="2400" dirty="0" err="1"/>
              <a:t>Ils</a:t>
            </a:r>
            <a:r>
              <a:rPr lang="en-US" sz="2400" dirty="0"/>
              <a:t> </a:t>
            </a:r>
            <a:r>
              <a:rPr lang="en-US" sz="2400" dirty="0" err="1"/>
              <a:t>étaient</a:t>
            </a:r>
            <a:r>
              <a:rPr lang="en-US" sz="2400" dirty="0"/>
              <a:t> ensuite </a:t>
            </a:r>
            <a:r>
              <a:rPr lang="en-US" sz="2400" dirty="0" err="1"/>
              <a:t>vendus</a:t>
            </a:r>
            <a:r>
              <a:rPr lang="en-US" sz="2400" dirty="0"/>
              <a:t> de </a:t>
            </a:r>
            <a:r>
              <a:rPr lang="en-US" sz="2400" dirty="0" err="1"/>
              <a:t>porte</a:t>
            </a:r>
            <a:r>
              <a:rPr lang="en-US" sz="2400" dirty="0"/>
              <a:t> à </a:t>
            </a:r>
            <a:r>
              <a:rPr lang="en-US" sz="2400" dirty="0" err="1"/>
              <a:t>porte</a:t>
            </a:r>
            <a:r>
              <a:rPr lang="en-US" sz="2400" dirty="0"/>
              <a:t> avant </a:t>
            </a:r>
            <a:r>
              <a:rPr lang="en-US" sz="2400" dirty="0" err="1"/>
              <a:t>que</a:t>
            </a:r>
            <a:r>
              <a:rPr lang="en-US" sz="2400" dirty="0"/>
              <a:t> les </a:t>
            </a:r>
            <a:r>
              <a:rPr lang="en-US" sz="2400" dirty="0" err="1"/>
              <a:t>réfrigirateurs</a:t>
            </a:r>
            <a:r>
              <a:rPr lang="en-US" sz="2400" dirty="0"/>
              <a:t> </a:t>
            </a:r>
            <a:r>
              <a:rPr lang="en-US" sz="2400" dirty="0" err="1"/>
              <a:t>arrivent</a:t>
            </a:r>
            <a:r>
              <a:rPr lang="en-US" sz="2400" dirty="0"/>
              <a:t>.</a:t>
            </a:r>
            <a:endParaRPr lang="en-US" sz="2400" kern="1200" dirty="0">
              <a:solidFill>
                <a:schemeClr val="tx1"/>
              </a:solidFill>
              <a:latin typeface="+mj-lt"/>
              <a:ea typeface="+mj-ea"/>
              <a:cs typeface="+mj-cs"/>
            </a:endParaRPr>
          </a:p>
        </p:txBody>
      </p:sp>
      <p:pic>
        <p:nvPicPr>
          <p:cNvPr id="6" name="Image 5">
            <a:extLst>
              <a:ext uri="{FF2B5EF4-FFF2-40B4-BE49-F238E27FC236}">
                <a16:creationId xmlns:a16="http://schemas.microsoft.com/office/drawing/2014/main" id="{0F2EAC34-B52A-7F1B-3848-168B1A2A45D5}"/>
              </a:ext>
            </a:extLst>
          </p:cNvPr>
          <p:cNvPicPr>
            <a:picLocks noChangeAspect="1"/>
          </p:cNvPicPr>
          <p:nvPr/>
        </p:nvPicPr>
        <p:blipFill>
          <a:blip r:embed="rId2"/>
          <a:stretch>
            <a:fillRect/>
          </a:stretch>
        </p:blipFill>
        <p:spPr>
          <a:xfrm>
            <a:off x="5895751" y="695268"/>
            <a:ext cx="5708649" cy="5437489"/>
          </a:xfrm>
          <a:prstGeom prst="rect">
            <a:avLst/>
          </a:prstGeom>
        </p:spPr>
      </p:pic>
    </p:spTree>
    <p:extLst>
      <p:ext uri="{BB962C8B-B14F-4D97-AF65-F5344CB8AC3E}">
        <p14:creationId xmlns:p14="http://schemas.microsoft.com/office/powerpoint/2010/main" val="1015146284"/>
      </p:ext>
    </p:extLst>
  </p:cSld>
  <p:clrMapOvr>
    <a:masterClrMapping/>
  </p:clrMapOvr>
  <mc:AlternateContent xmlns:mc="http://schemas.openxmlformats.org/markup-compatibility/2006">
    <mc:Choice xmlns:p14="http://schemas.microsoft.com/office/powerpoint/2010/main" Requires="p14">
      <p:transition spd="slow" p14:dur="3400" advClick="0" advTm="8836">
        <p14:reveal/>
      </p:transition>
    </mc:Choice>
    <mc:Fallback>
      <p:transition spd="slow" advClick="0" advTm="8836">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pattFill prst="pct5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7CAB30-F20E-AE61-6A4D-763E95BF97D2}"/>
              </a:ext>
            </a:extLst>
          </p:cNvPr>
          <p:cNvSpPr>
            <a:spLocks noGrp="1"/>
          </p:cNvSpPr>
          <p:nvPr>
            <p:ph type="title"/>
          </p:nvPr>
        </p:nvSpPr>
        <p:spPr/>
        <p:txBody>
          <a:bodyPr>
            <a:normAutofit/>
          </a:bodyPr>
          <a:lstStyle/>
          <a:p>
            <a:r>
              <a:rPr lang="fr-CA" sz="3600" dirty="0"/>
              <a:t>1924 – La voie ferrée est prolongée jusqu’à St-Rémi. Ce qui contribuera au développement de Gray Valley.</a:t>
            </a:r>
          </a:p>
        </p:txBody>
      </p:sp>
      <p:pic>
        <p:nvPicPr>
          <p:cNvPr id="4" name="Image 3">
            <a:extLst>
              <a:ext uri="{FF2B5EF4-FFF2-40B4-BE49-F238E27FC236}">
                <a16:creationId xmlns:a16="http://schemas.microsoft.com/office/drawing/2014/main" id="{E55F62ED-2FFD-ED89-3C52-4617479B68D7}"/>
              </a:ext>
            </a:extLst>
          </p:cNvPr>
          <p:cNvPicPr>
            <a:picLocks noChangeAspect="1"/>
          </p:cNvPicPr>
          <p:nvPr/>
        </p:nvPicPr>
        <p:blipFill>
          <a:blip r:embed="rId2"/>
          <a:stretch>
            <a:fillRect/>
          </a:stretch>
        </p:blipFill>
        <p:spPr>
          <a:xfrm>
            <a:off x="1648209" y="1690688"/>
            <a:ext cx="8724132" cy="4907705"/>
          </a:xfrm>
          <a:prstGeom prst="rect">
            <a:avLst/>
          </a:prstGeom>
        </p:spPr>
      </p:pic>
    </p:spTree>
    <p:extLst>
      <p:ext uri="{BB962C8B-B14F-4D97-AF65-F5344CB8AC3E}">
        <p14:creationId xmlns:p14="http://schemas.microsoft.com/office/powerpoint/2010/main" val="2398072104"/>
      </p:ext>
    </p:extLst>
  </p:cSld>
  <p:clrMapOvr>
    <a:masterClrMapping/>
  </p:clrMapOvr>
  <mc:AlternateContent xmlns:mc="http://schemas.openxmlformats.org/markup-compatibility/2006">
    <mc:Choice xmlns:p14="http://schemas.microsoft.com/office/powerpoint/2010/main" Requires="p14">
      <p:transition spd="slow" p14:dur="3400" advClick="0" advTm="4859">
        <p14:reveal/>
      </p:transition>
    </mc:Choice>
    <mc:Fallback>
      <p:transition spd="slow" advClick="0" advTm="4859">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64CF9323-4DF7-7498-47A8-97CBE6BF3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752" y="457200"/>
            <a:ext cx="5958496" cy="5943600"/>
          </a:xfrm>
          <a:prstGeom prst="rect">
            <a:avLst/>
          </a:prstGeom>
        </p:spPr>
      </p:pic>
    </p:spTree>
    <p:extLst>
      <p:ext uri="{BB962C8B-B14F-4D97-AF65-F5344CB8AC3E}">
        <p14:creationId xmlns:p14="http://schemas.microsoft.com/office/powerpoint/2010/main" val="2883676073"/>
      </p:ext>
    </p:extLst>
  </p:cSld>
  <p:clrMapOvr>
    <a:masterClrMapping/>
  </p:clrMapOvr>
  <mc:AlternateContent xmlns:mc="http://schemas.openxmlformats.org/markup-compatibility/2006">
    <mc:Choice xmlns:p14="http://schemas.microsoft.com/office/powerpoint/2010/main" Requires="p14">
      <p:transition spd="slow" p14:dur="3400" advClick="0" advTm="2695">
        <p14:reveal/>
      </p:transition>
    </mc:Choice>
    <mc:Fallback>
      <p:transition spd="slow" advClick="0" advTm="2695">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672364-EBD2-EB1C-E994-1386E3FF25A8}"/>
              </a:ext>
            </a:extLst>
          </p:cNvPr>
          <p:cNvSpPr>
            <a:spLocks noGrp="1"/>
          </p:cNvSpPr>
          <p:nvPr>
            <p:ph type="title"/>
          </p:nvPr>
        </p:nvSpPr>
        <p:spPr>
          <a:xfrm>
            <a:off x="640080" y="5576887"/>
            <a:ext cx="10911840" cy="640081"/>
          </a:xfrm>
        </p:spPr>
        <p:txBody>
          <a:bodyPr>
            <a:normAutofit/>
          </a:bodyPr>
          <a:lstStyle/>
          <a:p>
            <a:pPr algn="ctr"/>
            <a:r>
              <a:rPr lang="fr-CA" sz="3200"/>
              <a:t>Fromagerie de Gray Valley</a:t>
            </a:r>
          </a:p>
        </p:txBody>
      </p:sp>
      <p:pic>
        <p:nvPicPr>
          <p:cNvPr id="4" name="Image 3">
            <a:extLst>
              <a:ext uri="{FF2B5EF4-FFF2-40B4-BE49-F238E27FC236}">
                <a16:creationId xmlns:a16="http://schemas.microsoft.com/office/drawing/2014/main" id="{CE2C2C37-840A-A9B7-0872-A078B22A1EAC}"/>
              </a:ext>
            </a:extLst>
          </p:cNvPr>
          <p:cNvPicPr>
            <a:picLocks noChangeAspect="1"/>
          </p:cNvPicPr>
          <p:nvPr/>
        </p:nvPicPr>
        <p:blipFill>
          <a:blip r:embed="rId2">
            <a:extLst>
              <a:ext uri="{28A0092B-C50C-407E-A947-70E740481C1C}">
                <a14:useLocalDpi xmlns:a14="http://schemas.microsoft.com/office/drawing/2010/main" val="0"/>
              </a:ext>
            </a:extLst>
          </a:blip>
          <a:srcRect t="37271" r="1" b="6621"/>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3901290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5249">
        <p14:reveal/>
      </p:transition>
    </mc:Choice>
    <mc:Fallback>
      <p:transition spd="slow" advClick="0" advTm="52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0E915F8C-7010-6459-8381-DBFEDB39EB1F}"/>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1928-Commission </a:t>
            </a:r>
            <a:r>
              <a:rPr lang="en-US" sz="4000" kern="1200" dirty="0" err="1">
                <a:solidFill>
                  <a:srgbClr val="FFFFFF"/>
                </a:solidFill>
                <a:latin typeface="+mj-lt"/>
                <a:ea typeface="+mj-ea"/>
                <a:cs typeface="+mj-cs"/>
              </a:rPr>
              <a:t>scolaire</a:t>
            </a:r>
            <a:r>
              <a:rPr lang="en-US" sz="4000" kern="1200" dirty="0">
                <a:solidFill>
                  <a:srgbClr val="FFFFFF"/>
                </a:solidFill>
                <a:latin typeface="+mj-lt"/>
                <a:ea typeface="+mj-ea"/>
                <a:cs typeface="+mj-cs"/>
              </a:rPr>
              <a:t> catholique.</a:t>
            </a:r>
          </a:p>
        </p:txBody>
      </p:sp>
      <p:pic>
        <p:nvPicPr>
          <p:cNvPr id="4" name="Image 3">
            <a:extLst>
              <a:ext uri="{FF2B5EF4-FFF2-40B4-BE49-F238E27FC236}">
                <a16:creationId xmlns:a16="http://schemas.microsoft.com/office/drawing/2014/main" id="{F402EC0F-0AA8-7641-D979-195C2248F882}"/>
              </a:ext>
            </a:extLst>
          </p:cNvPr>
          <p:cNvPicPr>
            <a:picLocks noChangeAspect="1"/>
          </p:cNvPicPr>
          <p:nvPr/>
        </p:nvPicPr>
        <p:blipFill>
          <a:blip r:embed="rId2"/>
          <a:stretch>
            <a:fillRect/>
          </a:stretch>
        </p:blipFill>
        <p:spPr>
          <a:xfrm>
            <a:off x="6096000" y="478149"/>
            <a:ext cx="5608320" cy="5857252"/>
          </a:xfrm>
          <a:prstGeom prst="rect">
            <a:avLst/>
          </a:prstGeom>
        </p:spPr>
      </p:pic>
    </p:spTree>
    <p:extLst>
      <p:ext uri="{BB962C8B-B14F-4D97-AF65-F5344CB8AC3E}">
        <p14:creationId xmlns:p14="http://schemas.microsoft.com/office/powerpoint/2010/main" val="950620018"/>
      </p:ext>
    </p:extLst>
  </p:cSld>
  <p:clrMapOvr>
    <a:masterClrMapping/>
  </p:clrMapOvr>
  <mc:AlternateContent xmlns:mc="http://schemas.openxmlformats.org/markup-compatibility/2006">
    <mc:Choice xmlns:p14="http://schemas.microsoft.com/office/powerpoint/2010/main" Requires="p14">
      <p:transition spd="slow" p14:dur="3400" advClick="0" advTm="3799">
        <p14:reveal/>
      </p:transition>
    </mc:Choice>
    <mc:Fallback>
      <p:transition spd="slow" advClick="0" advTm="3799">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835A4C89-2FC4-79EF-9BD7-D1B76343D037}"/>
              </a:ext>
            </a:extLst>
          </p:cNvPr>
          <p:cNvSpPr>
            <a:spLocks noGrp="1"/>
          </p:cNvSpPr>
          <p:nvPr>
            <p:ph type="title"/>
          </p:nvPr>
        </p:nvSpPr>
        <p:spPr>
          <a:xfrm>
            <a:off x="360255" y="2134251"/>
            <a:ext cx="4547890" cy="2723716"/>
          </a:xfrm>
        </p:spPr>
        <p:txBody>
          <a:bodyPr vert="horz" lIns="91440" tIns="45720" rIns="91440" bIns="45720" rtlCol="0" anchor="b">
            <a:normAutofit fontScale="90000"/>
          </a:bodyPr>
          <a:lstStyle/>
          <a:p>
            <a:r>
              <a:rPr lang="en-US" kern="1200" dirty="0">
                <a:solidFill>
                  <a:schemeClr val="tx1"/>
                </a:solidFill>
                <a:latin typeface="+mj-lt"/>
                <a:ea typeface="+mj-ea"/>
                <a:cs typeface="+mj-cs"/>
              </a:rPr>
              <a:t>1928 –</a:t>
            </a:r>
            <a:r>
              <a:rPr lang="en-US" kern="1200" dirty="0" err="1">
                <a:solidFill>
                  <a:schemeClr val="tx1"/>
                </a:solidFill>
                <a:latin typeface="+mj-lt"/>
                <a:ea typeface="+mj-ea"/>
                <a:cs typeface="+mj-cs"/>
              </a:rPr>
              <a:t>L’aqueduc</a:t>
            </a:r>
            <a:r>
              <a:rPr lang="en-US" dirty="0"/>
              <a:t>.</a:t>
            </a:r>
            <a:br>
              <a:rPr lang="en-US" dirty="0"/>
            </a:br>
            <a:br>
              <a:rPr lang="en-US" dirty="0"/>
            </a:br>
            <a:r>
              <a:rPr lang="en-US" sz="2700" dirty="0"/>
              <a:t>Le lac à la Loutre </a:t>
            </a:r>
            <a:r>
              <a:rPr lang="en-US" sz="2700" dirty="0" err="1"/>
              <a:t>étant</a:t>
            </a:r>
            <a:r>
              <a:rPr lang="en-US" sz="2700" dirty="0"/>
              <a:t> à </a:t>
            </a:r>
            <a:r>
              <a:rPr lang="en-US" sz="2700" dirty="0" err="1"/>
              <a:t>une</a:t>
            </a:r>
            <a:r>
              <a:rPr lang="en-US" sz="2700" dirty="0"/>
              <a:t> altitude plus </a:t>
            </a:r>
            <a:r>
              <a:rPr lang="en-US" sz="2700" dirty="0" err="1"/>
              <a:t>élevée</a:t>
            </a:r>
            <a:r>
              <a:rPr lang="en-US" sz="2700" dirty="0"/>
              <a:t> </a:t>
            </a:r>
            <a:r>
              <a:rPr lang="en-US" sz="2700" dirty="0" err="1"/>
              <a:t>que</a:t>
            </a:r>
            <a:r>
              <a:rPr lang="en-US" sz="2700" dirty="0"/>
              <a:t> le village, un simple </a:t>
            </a:r>
            <a:r>
              <a:rPr lang="en-US" sz="2700" dirty="0" err="1"/>
              <a:t>tuyau</a:t>
            </a:r>
            <a:r>
              <a:rPr lang="en-US" sz="2700" dirty="0"/>
              <a:t> </a:t>
            </a:r>
            <a:r>
              <a:rPr lang="en-US" sz="2700" dirty="0" err="1"/>
              <a:t>achemine</a:t>
            </a:r>
            <a:r>
              <a:rPr lang="en-US" sz="2700" dirty="0"/>
              <a:t> </a:t>
            </a:r>
            <a:r>
              <a:rPr lang="en-US" sz="2700" dirty="0" err="1"/>
              <a:t>l’eau</a:t>
            </a:r>
            <a:r>
              <a:rPr lang="en-US" sz="2700" dirty="0"/>
              <a:t>, sans </a:t>
            </a:r>
            <a:r>
              <a:rPr lang="en-US" sz="2700" dirty="0" err="1"/>
              <a:t>qu’une</a:t>
            </a:r>
            <a:r>
              <a:rPr lang="en-US" sz="2700" dirty="0"/>
              <a:t> </a:t>
            </a:r>
            <a:r>
              <a:rPr lang="en-US" sz="2700" dirty="0" err="1"/>
              <a:t>pompe</a:t>
            </a:r>
            <a:r>
              <a:rPr lang="en-US" sz="2700" dirty="0"/>
              <a:t> soit </a:t>
            </a:r>
            <a:r>
              <a:rPr lang="en-US" sz="2700" dirty="0" err="1"/>
              <a:t>nécessaire</a:t>
            </a:r>
            <a:r>
              <a:rPr lang="en-US" sz="2700" dirty="0"/>
              <a:t>. </a:t>
            </a:r>
            <a:endParaRPr lang="en-US" sz="2700" kern="1200" dirty="0">
              <a:solidFill>
                <a:schemeClr val="tx1"/>
              </a:solidFill>
              <a:latin typeface="+mj-lt"/>
              <a:ea typeface="+mj-ea"/>
              <a:cs typeface="+mj-cs"/>
            </a:endParaRPr>
          </a:p>
        </p:txBody>
      </p:sp>
      <p:pic>
        <p:nvPicPr>
          <p:cNvPr id="4" name="Image 3">
            <a:extLst>
              <a:ext uri="{FF2B5EF4-FFF2-40B4-BE49-F238E27FC236}">
                <a16:creationId xmlns:a16="http://schemas.microsoft.com/office/drawing/2014/main" id="{AB734576-4086-7D80-2464-64A1A96C4761}"/>
              </a:ext>
            </a:extLst>
          </p:cNvPr>
          <p:cNvPicPr>
            <a:picLocks noChangeAspect="1"/>
          </p:cNvPicPr>
          <p:nvPr/>
        </p:nvPicPr>
        <p:blipFill>
          <a:blip r:embed="rId2"/>
          <a:stretch>
            <a:fillRect/>
          </a:stretch>
        </p:blipFill>
        <p:spPr>
          <a:xfrm>
            <a:off x="7182091" y="739059"/>
            <a:ext cx="4371155" cy="5379881"/>
          </a:xfrm>
          <a:prstGeom prst="rect">
            <a:avLst/>
          </a:prstGeom>
        </p:spPr>
      </p:pic>
    </p:spTree>
    <p:extLst>
      <p:ext uri="{BB962C8B-B14F-4D97-AF65-F5344CB8AC3E}">
        <p14:creationId xmlns:p14="http://schemas.microsoft.com/office/powerpoint/2010/main" val="28333087"/>
      </p:ext>
    </p:extLst>
  </p:cSld>
  <p:clrMapOvr>
    <a:masterClrMapping/>
  </p:clrMapOvr>
  <mc:AlternateContent xmlns:mc="http://schemas.openxmlformats.org/markup-compatibility/2006">
    <mc:Choice xmlns:p14="http://schemas.microsoft.com/office/powerpoint/2010/main" Requires="p14">
      <p:transition spd="slow" p14:dur="3400" advClick="0" advTm="6982">
        <p14:reveal/>
      </p:transition>
    </mc:Choice>
    <mc:Fallback>
      <p:transition spd="slow" advClick="0" advTm="6982">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pattFill prst="pct6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34B2E0F-3678-1CA9-63C9-FEFF4A7CA176}"/>
              </a:ext>
            </a:extLst>
          </p:cNvPr>
          <p:cNvSpPr>
            <a:spLocks noGrp="1"/>
          </p:cNvSpPr>
          <p:nvPr>
            <p:ph type="title"/>
          </p:nvPr>
        </p:nvSpPr>
        <p:spPr>
          <a:xfrm>
            <a:off x="786581" y="1967266"/>
            <a:ext cx="3048000" cy="2547257"/>
          </a:xfrm>
          <a:noFill/>
        </p:spPr>
        <p:txBody>
          <a:bodyPr vert="horz" lIns="91440" tIns="45720" rIns="91440" bIns="45720" rtlCol="0" anchor="ctr">
            <a:normAutofit fontScale="90000"/>
          </a:bodyPr>
          <a:lstStyle/>
          <a:p>
            <a:pPr algn="ctr"/>
            <a:r>
              <a:rPr lang="en-US" sz="3300" kern="1200" dirty="0">
                <a:solidFill>
                  <a:srgbClr val="FFFFFF"/>
                </a:solidFill>
                <a:latin typeface="+mj-lt"/>
                <a:ea typeface="+mj-ea"/>
                <a:cs typeface="+mj-cs"/>
              </a:rPr>
              <a:t>1930 – Le bureau de poste est </a:t>
            </a:r>
            <a:r>
              <a:rPr lang="en-US" sz="3300" kern="1200" dirty="0" err="1">
                <a:solidFill>
                  <a:srgbClr val="FFFFFF"/>
                </a:solidFill>
                <a:latin typeface="+mj-lt"/>
                <a:ea typeface="+mj-ea"/>
                <a:cs typeface="+mj-cs"/>
              </a:rPr>
              <a:t>relocalisé</a:t>
            </a:r>
            <a:r>
              <a:rPr lang="en-US" sz="3300" kern="1200" dirty="0">
                <a:solidFill>
                  <a:srgbClr val="FFFFFF"/>
                </a:solidFill>
                <a:latin typeface="+mj-lt"/>
                <a:ea typeface="+mj-ea"/>
                <a:cs typeface="+mj-cs"/>
              </a:rPr>
              <a:t> près du </a:t>
            </a:r>
            <a:r>
              <a:rPr lang="en-US" sz="3300" kern="1200" dirty="0" err="1">
                <a:solidFill>
                  <a:srgbClr val="FFFFFF"/>
                </a:solidFill>
                <a:latin typeface="+mj-lt"/>
                <a:ea typeface="+mj-ea"/>
                <a:cs typeface="+mj-cs"/>
              </a:rPr>
              <a:t>pont</a:t>
            </a:r>
            <a:r>
              <a:rPr lang="en-US" sz="3300" kern="1200" dirty="0">
                <a:solidFill>
                  <a:srgbClr val="FFFFFF"/>
                </a:solidFill>
                <a:latin typeface="+mj-lt"/>
                <a:ea typeface="+mj-ea"/>
                <a:cs typeface="+mj-cs"/>
              </a:rPr>
              <a:t> dans la maison de J.P. St-Georges</a:t>
            </a:r>
          </a:p>
        </p:txBody>
      </p:sp>
      <p:pic>
        <p:nvPicPr>
          <p:cNvPr id="4" name="Image 3">
            <a:extLst>
              <a:ext uri="{FF2B5EF4-FFF2-40B4-BE49-F238E27FC236}">
                <a16:creationId xmlns:a16="http://schemas.microsoft.com/office/drawing/2014/main" id="{73D0A8F3-F21F-F6A4-A907-89CCD7CA5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1325818"/>
            <a:ext cx="6780700" cy="4204034"/>
          </a:xfrm>
          <a:prstGeom prst="rect">
            <a:avLst/>
          </a:prstGeom>
        </p:spPr>
      </p:pic>
    </p:spTree>
    <p:extLst>
      <p:ext uri="{BB962C8B-B14F-4D97-AF65-F5344CB8AC3E}">
        <p14:creationId xmlns:p14="http://schemas.microsoft.com/office/powerpoint/2010/main" val="2561176104"/>
      </p:ext>
    </p:extLst>
  </p:cSld>
  <p:clrMapOvr>
    <a:masterClrMapping/>
  </p:clrMapOvr>
  <mc:AlternateContent xmlns:mc="http://schemas.openxmlformats.org/markup-compatibility/2006">
    <mc:Choice xmlns:p14="http://schemas.microsoft.com/office/powerpoint/2010/main" Requires="p14">
      <p:transition spd="slow" p14:dur="3400" advClick="0" advTm="5837">
        <p14:reveal/>
      </p:transition>
    </mc:Choice>
    <mc:Fallback>
      <p:transition spd="slow" advClick="0" advTm="5837">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5C866F5-90D9-A56B-CE0F-C48428200F40}"/>
              </a:ext>
            </a:extLst>
          </p:cNvPr>
          <p:cNvPicPr>
            <a:picLocks noChangeAspect="1"/>
          </p:cNvPicPr>
          <p:nvPr/>
        </p:nvPicPr>
        <p:blipFill>
          <a:blip r:embed="rId2"/>
          <a:srcRect r="2" b="7125"/>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re 1">
            <a:extLst>
              <a:ext uri="{FF2B5EF4-FFF2-40B4-BE49-F238E27FC236}">
                <a16:creationId xmlns:a16="http://schemas.microsoft.com/office/drawing/2014/main" id="{FE7B6EA3-14CF-E682-F974-91F631081047}"/>
              </a:ext>
            </a:extLst>
          </p:cNvPr>
          <p:cNvSpPr>
            <a:spLocks noGrp="1"/>
          </p:cNvSpPr>
          <p:nvPr>
            <p:ph type="title"/>
          </p:nvPr>
        </p:nvSpPr>
        <p:spPr>
          <a:xfrm>
            <a:off x="6422308" y="4719067"/>
            <a:ext cx="5505814" cy="1690409"/>
          </a:xfrm>
        </p:spPr>
        <p:txBody>
          <a:bodyPr vert="horz" lIns="91440" tIns="45720" rIns="91440" bIns="45720" rtlCol="0" anchor="b">
            <a:normAutofit fontScale="90000"/>
          </a:bodyPr>
          <a:lstStyle/>
          <a:p>
            <a:r>
              <a:rPr lang="en-US" kern="1200" dirty="0">
                <a:solidFill>
                  <a:schemeClr val="tx1"/>
                </a:solidFill>
                <a:latin typeface="+mj-lt"/>
                <a:ea typeface="+mj-ea"/>
                <a:cs typeface="+mj-cs"/>
              </a:rPr>
              <a:t>1931 -La Grotte qui </a:t>
            </a:r>
            <a:r>
              <a:rPr lang="en-US" kern="1200" dirty="0" err="1">
                <a:solidFill>
                  <a:schemeClr val="tx1"/>
                </a:solidFill>
                <a:latin typeface="+mj-lt"/>
                <a:ea typeface="+mj-ea"/>
                <a:cs typeface="+mj-cs"/>
              </a:rPr>
              <a:t>illustre</a:t>
            </a:r>
            <a:r>
              <a:rPr lang="en-US" kern="1200" dirty="0">
                <a:solidFill>
                  <a:schemeClr val="tx1"/>
                </a:solidFill>
                <a:latin typeface="+mj-lt"/>
                <a:ea typeface="+mj-ea"/>
                <a:cs typeface="+mj-cs"/>
              </a:rPr>
              <a:t> les apparitions de la Vierge Marie à Bernadette Soubirous</a:t>
            </a:r>
          </a:p>
        </p:txBody>
      </p:sp>
      <p:pic>
        <p:nvPicPr>
          <p:cNvPr id="4" name="Image 3">
            <a:extLst>
              <a:ext uri="{FF2B5EF4-FFF2-40B4-BE49-F238E27FC236}">
                <a16:creationId xmlns:a16="http://schemas.microsoft.com/office/drawing/2014/main" id="{D1F862A0-1CFF-1F86-77AA-1E1CBE4594B8}"/>
              </a:ext>
            </a:extLst>
          </p:cNvPr>
          <p:cNvPicPr>
            <a:picLocks noChangeAspect="1"/>
          </p:cNvPicPr>
          <p:nvPr/>
        </p:nvPicPr>
        <p:blipFill>
          <a:blip r:embed="rId3"/>
          <a:srcRect t="16209" b="9039"/>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2527049058"/>
      </p:ext>
    </p:extLst>
  </p:cSld>
  <p:clrMapOvr>
    <a:masterClrMapping/>
  </p:clrMapOvr>
  <mc:AlternateContent xmlns:mc="http://schemas.openxmlformats.org/markup-compatibility/2006">
    <mc:Choice xmlns:p14="http://schemas.microsoft.com/office/powerpoint/2010/main" Requires="p14">
      <p:transition spd="slow" p14:dur="3400" advClick="0" advTm="9104">
        <p14:reveal/>
      </p:transition>
    </mc:Choice>
    <mc:Fallback>
      <p:transition spd="slow" advClick="0" advTm="9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3E906520-8A4A-C019-5F1A-0DAB8D9BB2C9}"/>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3700" kern="1200" dirty="0">
                <a:solidFill>
                  <a:schemeClr val="tx1"/>
                </a:solidFill>
                <a:latin typeface="+mj-lt"/>
                <a:ea typeface="+mj-ea"/>
                <a:cs typeface="+mj-cs"/>
              </a:rPr>
              <a:t>Les </a:t>
            </a:r>
            <a:r>
              <a:rPr lang="en-US" sz="3700" kern="1200" dirty="0" err="1">
                <a:solidFill>
                  <a:schemeClr val="tx1"/>
                </a:solidFill>
                <a:latin typeface="+mj-lt"/>
                <a:ea typeface="+mj-ea"/>
                <a:cs typeface="+mj-cs"/>
              </a:rPr>
              <a:t>rapides</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obligeaient</a:t>
            </a:r>
            <a:r>
              <a:rPr lang="en-US" sz="3700" kern="1200" dirty="0">
                <a:solidFill>
                  <a:schemeClr val="tx1"/>
                </a:solidFill>
                <a:latin typeface="+mj-lt"/>
                <a:ea typeface="+mj-ea"/>
                <a:cs typeface="+mj-cs"/>
              </a:rPr>
              <a:t> les voyageurs à faire un portage. </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3700" kern="1200" dirty="0" err="1">
                <a:solidFill>
                  <a:schemeClr val="tx1"/>
                </a:solidFill>
                <a:latin typeface="+mj-lt"/>
                <a:ea typeface="+mj-ea"/>
                <a:cs typeface="+mj-cs"/>
              </a:rPr>
              <a:t>C’était</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souvent</a:t>
            </a:r>
            <a:r>
              <a:rPr lang="en-US" sz="3700" kern="1200" dirty="0">
                <a:solidFill>
                  <a:schemeClr val="tx1"/>
                </a:solidFill>
                <a:latin typeface="+mj-lt"/>
                <a:ea typeface="+mj-ea"/>
                <a:cs typeface="+mj-cs"/>
              </a:rPr>
              <a:t> </a:t>
            </a:r>
            <a:r>
              <a:rPr lang="en-US" sz="3700" dirty="0" err="1"/>
              <a:t>une</a:t>
            </a:r>
            <a:r>
              <a:rPr lang="en-US" sz="3700" dirty="0"/>
              <a:t> </a:t>
            </a:r>
            <a:r>
              <a:rPr lang="en-US" sz="3700" kern="1200" dirty="0">
                <a:solidFill>
                  <a:schemeClr val="tx1"/>
                </a:solidFill>
                <a:latin typeface="+mj-lt"/>
                <a:ea typeface="+mj-ea"/>
                <a:cs typeface="+mj-cs"/>
              </a:rPr>
              <a:t>étape </a:t>
            </a:r>
            <a:r>
              <a:rPr lang="en-US" sz="3700" dirty="0"/>
              <a:t>pour camper et </a:t>
            </a:r>
            <a:r>
              <a:rPr lang="en-US" sz="3700" dirty="0" err="1"/>
              <a:t>commercer</a:t>
            </a:r>
            <a:r>
              <a:rPr lang="en-US" sz="3700" kern="1200" dirty="0">
                <a:solidFill>
                  <a:schemeClr val="tx1"/>
                </a:solidFill>
                <a:latin typeface="+mj-lt"/>
                <a:ea typeface="+mj-ea"/>
                <a:cs typeface="+mj-cs"/>
              </a:rPr>
              <a:t>.</a:t>
            </a:r>
          </a:p>
        </p:txBody>
      </p:sp>
      <p:pic>
        <p:nvPicPr>
          <p:cNvPr id="4" name="Image 3">
            <a:extLst>
              <a:ext uri="{FF2B5EF4-FFF2-40B4-BE49-F238E27FC236}">
                <a16:creationId xmlns:a16="http://schemas.microsoft.com/office/drawing/2014/main" id="{745A9611-C696-0C94-5AC6-97F7E1D48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91860" y="1339850"/>
            <a:ext cx="5571066" cy="4178299"/>
          </a:xfrm>
          <a:prstGeom prst="rect">
            <a:avLst/>
          </a:prstGeom>
        </p:spPr>
      </p:pic>
    </p:spTree>
    <p:extLst>
      <p:ext uri="{BB962C8B-B14F-4D97-AF65-F5344CB8AC3E}">
        <p14:creationId xmlns:p14="http://schemas.microsoft.com/office/powerpoint/2010/main" val="1344859733"/>
      </p:ext>
    </p:extLst>
  </p:cSld>
  <p:clrMapOvr>
    <a:masterClrMapping/>
  </p:clrMapOvr>
  <mc:AlternateContent xmlns:mc="http://schemas.openxmlformats.org/markup-compatibility/2006">
    <mc:Choice xmlns:p14="http://schemas.microsoft.com/office/powerpoint/2010/main" Requires="p14">
      <p:transition spd="slow" p14:dur="3400" advClick="0" advTm="6228">
        <p14:reveal/>
      </p:transition>
    </mc:Choice>
    <mc:Fallback>
      <p:transition spd="slow" advClick="0" advTm="6228">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788FEC44-F03D-FF6C-06AC-4E015DA35B14}"/>
              </a:ext>
            </a:extLst>
          </p:cNvPr>
          <p:cNvPicPr>
            <a:picLocks noChangeAspect="1"/>
          </p:cNvPicPr>
          <p:nvPr/>
        </p:nvPicPr>
        <p:blipFill>
          <a:blip r:embed="rId2">
            <a:extLst>
              <a:ext uri="{28A0092B-C50C-407E-A947-70E740481C1C}">
                <a14:useLocalDpi xmlns:a14="http://schemas.microsoft.com/office/drawing/2010/main" val="0"/>
              </a:ext>
            </a:extLst>
          </a:blip>
          <a:srcRect l="1726" r="11088" b="-1"/>
          <a:stretch>
            <a:fillRect/>
          </a:stretch>
        </p:blipFill>
        <p:spPr>
          <a:xfrm>
            <a:off x="-1" y="190"/>
            <a:ext cx="8128855" cy="5291194"/>
          </a:xfrm>
          <a:prstGeom prst="rect">
            <a:avLst/>
          </a:prstGeom>
        </p:spPr>
      </p:pic>
      <p:sp>
        <p:nvSpPr>
          <p:cNvPr id="13" name="Rectangle 12">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4591EAA-BF2B-E424-B714-0437A7B7A441}"/>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a:solidFill>
                  <a:srgbClr val="FFFFFF"/>
                </a:solidFill>
                <a:latin typeface="+mj-lt"/>
                <a:ea typeface="+mj-ea"/>
                <a:cs typeface="+mj-cs"/>
              </a:rPr>
              <a:t>1931 – Nouvelle église</a:t>
            </a:r>
          </a:p>
        </p:txBody>
      </p:sp>
      <p:sp>
        <p:nvSpPr>
          <p:cNvPr id="17" name="Rectangle 1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1AAC02E3-BE1C-C00F-7803-0EFB346DF056}"/>
              </a:ext>
            </a:extLst>
          </p:cNvPr>
          <p:cNvPicPr>
            <a:picLocks noChangeAspect="1"/>
          </p:cNvPicPr>
          <p:nvPr/>
        </p:nvPicPr>
        <p:blipFill>
          <a:blip r:embed="rId3"/>
          <a:srcRect r="-1" b="1676"/>
          <a:stretch>
            <a:fillRect/>
          </a:stretch>
        </p:blipFill>
        <p:spPr>
          <a:xfrm>
            <a:off x="8128856" y="1"/>
            <a:ext cx="4063143" cy="5291384"/>
          </a:xfrm>
          <a:prstGeom prst="rect">
            <a:avLst/>
          </a:prstGeom>
        </p:spPr>
      </p:pic>
    </p:spTree>
    <p:extLst>
      <p:ext uri="{BB962C8B-B14F-4D97-AF65-F5344CB8AC3E}">
        <p14:creationId xmlns:p14="http://schemas.microsoft.com/office/powerpoint/2010/main" val="2495322004"/>
      </p:ext>
    </p:extLst>
  </p:cSld>
  <p:clrMapOvr>
    <a:masterClrMapping/>
  </p:clrMapOvr>
  <mc:AlternateContent xmlns:mc="http://schemas.openxmlformats.org/markup-compatibility/2006">
    <mc:Choice xmlns:p14="http://schemas.microsoft.com/office/powerpoint/2010/main" Requires="p14">
      <p:transition spd="slow" p14:dur="3400" advClick="0" advTm="5597">
        <p14:reveal/>
      </p:transition>
    </mc:Choice>
    <mc:Fallback>
      <p:transition spd="slow" advClick="0" advTm="55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10E413A-8935-B83D-DB25-42410F19E1A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2500" kern="1200">
                <a:solidFill>
                  <a:srgbClr val="FFFFFF"/>
                </a:solidFill>
                <a:latin typeface="+mj-lt"/>
                <a:ea typeface="+mj-ea"/>
                <a:cs typeface="+mj-cs"/>
              </a:rPr>
              <a:t>1931- La salle paroissiale bâtie avec le bois de l’ancienne église; devenue ensuite le service d’incendie</a:t>
            </a:r>
          </a:p>
        </p:txBody>
      </p:sp>
      <p:pic>
        <p:nvPicPr>
          <p:cNvPr id="4" name="Image 3">
            <a:extLst>
              <a:ext uri="{FF2B5EF4-FFF2-40B4-BE49-F238E27FC236}">
                <a16:creationId xmlns:a16="http://schemas.microsoft.com/office/drawing/2014/main" id="{5952BCB2-9AB7-3327-88AC-639126669AF6}"/>
              </a:ext>
            </a:extLst>
          </p:cNvPr>
          <p:cNvPicPr>
            <a:picLocks noChangeAspect="1"/>
          </p:cNvPicPr>
          <p:nvPr/>
        </p:nvPicPr>
        <p:blipFill>
          <a:blip r:embed="rId2"/>
          <a:stretch>
            <a:fillRect/>
          </a:stretch>
        </p:blipFill>
        <p:spPr>
          <a:xfrm>
            <a:off x="432225" y="2535719"/>
            <a:ext cx="11327549" cy="3313307"/>
          </a:xfrm>
          <a:prstGeom prst="rect">
            <a:avLst/>
          </a:prstGeom>
        </p:spPr>
      </p:pic>
    </p:spTree>
    <p:extLst>
      <p:ext uri="{BB962C8B-B14F-4D97-AF65-F5344CB8AC3E}">
        <p14:creationId xmlns:p14="http://schemas.microsoft.com/office/powerpoint/2010/main" val="3412806177"/>
      </p:ext>
    </p:extLst>
  </p:cSld>
  <p:clrMapOvr>
    <a:masterClrMapping/>
  </p:clrMapOvr>
  <mc:AlternateContent xmlns:mc="http://schemas.openxmlformats.org/markup-compatibility/2006">
    <mc:Choice xmlns:p14="http://schemas.microsoft.com/office/powerpoint/2010/main" Requires="p14">
      <p:transition spd="slow" p14:dur="3400" advClick="0" advTm="7464">
        <p14:reveal/>
      </p:transition>
    </mc:Choice>
    <mc:Fallback>
      <p:transition spd="slow" advClick="0" advTm="7464">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CEBEF-C26A-DFFB-78DC-BFC7AB60B079}"/>
              </a:ext>
            </a:extLst>
          </p:cNvPr>
          <p:cNvSpPr>
            <a:spLocks noGrp="1"/>
          </p:cNvSpPr>
          <p:nvPr>
            <p:ph type="title"/>
          </p:nvPr>
        </p:nvSpPr>
        <p:spPr>
          <a:xfrm>
            <a:off x="640080" y="5576887"/>
            <a:ext cx="10911840" cy="640081"/>
          </a:xfrm>
        </p:spPr>
        <p:txBody>
          <a:bodyPr>
            <a:normAutofit/>
          </a:bodyPr>
          <a:lstStyle/>
          <a:p>
            <a:pPr algn="ctr"/>
            <a:r>
              <a:rPr lang="fr-CA" sz="3200" dirty="0"/>
              <a:t>1931- Hôtel Richer aussi appelée Hôtel des pèlerins</a:t>
            </a:r>
          </a:p>
        </p:txBody>
      </p:sp>
      <p:pic>
        <p:nvPicPr>
          <p:cNvPr id="4" name="Image 3">
            <a:extLst>
              <a:ext uri="{FF2B5EF4-FFF2-40B4-BE49-F238E27FC236}">
                <a16:creationId xmlns:a16="http://schemas.microsoft.com/office/drawing/2014/main" id="{46DD17CD-79D2-BE89-BC82-22678A560D07}"/>
              </a:ext>
            </a:extLst>
          </p:cNvPr>
          <p:cNvPicPr>
            <a:picLocks noChangeAspect="1"/>
          </p:cNvPicPr>
          <p:nvPr/>
        </p:nvPicPr>
        <p:blipFill>
          <a:blip r:embed="rId2">
            <a:extLst>
              <a:ext uri="{28A0092B-C50C-407E-A947-70E740481C1C}">
                <a14:useLocalDpi xmlns:a14="http://schemas.microsoft.com/office/drawing/2010/main" val="0"/>
              </a:ext>
            </a:extLst>
          </a:blip>
          <a:srcRect t="24329" r="1" b="4751"/>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1449818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5677">
        <p14:reveal/>
      </p:transition>
    </mc:Choice>
    <mc:Fallback>
      <p:transition spd="slow" advClick="0" advTm="5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18B5EFC4-82B5-3294-D663-1F8C4774B4D9}"/>
              </a:ext>
            </a:extLst>
          </p:cNvPr>
          <p:cNvSpPr>
            <a:spLocks noGrp="1"/>
          </p:cNvSpPr>
          <p:nvPr>
            <p:ph type="title"/>
          </p:nvPr>
        </p:nvSpPr>
        <p:spPr>
          <a:xfrm>
            <a:off x="538693" y="1940048"/>
            <a:ext cx="3687982" cy="1467279"/>
          </a:xfrm>
        </p:spPr>
        <p:txBody>
          <a:bodyPr vert="horz" lIns="91440" tIns="45720" rIns="91440" bIns="45720" rtlCol="0" anchor="b">
            <a:normAutofit/>
          </a:bodyPr>
          <a:lstStyle/>
          <a:p>
            <a:pPr algn="ctr"/>
            <a:r>
              <a:rPr lang="en-US" kern="1200" dirty="0" err="1">
                <a:solidFill>
                  <a:schemeClr val="tx1"/>
                </a:solidFill>
                <a:latin typeface="+mj-lt"/>
                <a:ea typeface="+mj-ea"/>
                <a:cs typeface="+mj-cs"/>
              </a:rPr>
              <a:t>Publicité</a:t>
            </a:r>
            <a:r>
              <a:rPr lang="en-US" kern="1200" dirty="0">
                <a:solidFill>
                  <a:schemeClr val="tx1"/>
                </a:solidFill>
                <a:latin typeface="+mj-lt"/>
                <a:ea typeface="+mj-ea"/>
                <a:cs typeface="+mj-cs"/>
              </a:rPr>
              <a:t> de 1937</a:t>
            </a:r>
          </a:p>
        </p:txBody>
      </p:sp>
      <p:pic>
        <p:nvPicPr>
          <p:cNvPr id="4" name="Image 3">
            <a:extLst>
              <a:ext uri="{FF2B5EF4-FFF2-40B4-BE49-F238E27FC236}">
                <a16:creationId xmlns:a16="http://schemas.microsoft.com/office/drawing/2014/main" id="{E9FFF970-EF6E-EBB4-4F5D-D22B07DF7039}"/>
              </a:ext>
            </a:extLst>
          </p:cNvPr>
          <p:cNvPicPr>
            <a:picLocks noChangeAspect="1"/>
          </p:cNvPicPr>
          <p:nvPr/>
        </p:nvPicPr>
        <p:blipFill>
          <a:blip r:embed="rId2"/>
          <a:stretch>
            <a:fillRect/>
          </a:stretch>
        </p:blipFill>
        <p:spPr>
          <a:xfrm>
            <a:off x="4331450" y="150618"/>
            <a:ext cx="7217084" cy="6513418"/>
          </a:xfrm>
          <a:prstGeom prst="rect">
            <a:avLst/>
          </a:prstGeom>
        </p:spPr>
      </p:pic>
    </p:spTree>
    <p:extLst>
      <p:ext uri="{BB962C8B-B14F-4D97-AF65-F5344CB8AC3E}">
        <p14:creationId xmlns:p14="http://schemas.microsoft.com/office/powerpoint/2010/main" val="2359078524"/>
      </p:ext>
    </p:extLst>
  </p:cSld>
  <p:clrMapOvr>
    <a:masterClrMapping/>
  </p:clrMapOvr>
  <mc:AlternateContent xmlns:mc="http://schemas.openxmlformats.org/markup-compatibility/2006">
    <mc:Choice xmlns:p14="http://schemas.microsoft.com/office/powerpoint/2010/main" Requires="p14">
      <p:transition spd="slow" p14:dur="3400" advClick="0" advTm="10820">
        <p14:reveal/>
      </p:transition>
    </mc:Choice>
    <mc:Fallback>
      <p:transition spd="slow" advClick="0" advTm="1082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9C105E-2391-232F-B653-84A58F3C30E5}"/>
              </a:ext>
            </a:extLst>
          </p:cNvPr>
          <p:cNvSpPr>
            <a:spLocks noGrp="1"/>
          </p:cNvSpPr>
          <p:nvPr>
            <p:ph type="title"/>
          </p:nvPr>
        </p:nvSpPr>
        <p:spPr>
          <a:xfrm>
            <a:off x="640080" y="5576887"/>
            <a:ext cx="10911840" cy="640081"/>
          </a:xfrm>
        </p:spPr>
        <p:txBody>
          <a:bodyPr>
            <a:normAutofit fontScale="90000"/>
          </a:bodyPr>
          <a:lstStyle/>
          <a:p>
            <a:pPr algn="ctr"/>
            <a:r>
              <a:rPr lang="fr-CA" sz="3200" dirty="0"/>
              <a:t>1941 – Incendie de l’orphelinat; heureusement il n’y </a:t>
            </a:r>
            <a:r>
              <a:rPr lang="fr-CA" sz="3200"/>
              <a:t>a eu aucune </a:t>
            </a:r>
            <a:r>
              <a:rPr lang="fr-CA" sz="3200" dirty="0"/>
              <a:t>victime.</a:t>
            </a:r>
          </a:p>
        </p:txBody>
      </p:sp>
      <p:pic>
        <p:nvPicPr>
          <p:cNvPr id="4" name="Image 3">
            <a:extLst>
              <a:ext uri="{FF2B5EF4-FFF2-40B4-BE49-F238E27FC236}">
                <a16:creationId xmlns:a16="http://schemas.microsoft.com/office/drawing/2014/main" id="{0E0B9E0F-8BE0-5D92-3277-E26D4896EE0A}"/>
              </a:ext>
            </a:extLst>
          </p:cNvPr>
          <p:cNvPicPr>
            <a:picLocks noChangeAspect="1"/>
          </p:cNvPicPr>
          <p:nvPr/>
        </p:nvPicPr>
        <p:blipFill>
          <a:blip r:embed="rId2">
            <a:extLst>
              <a:ext uri="{28A0092B-C50C-407E-A947-70E740481C1C}">
                <a14:useLocalDpi xmlns:a14="http://schemas.microsoft.com/office/drawing/2010/main" val="0"/>
              </a:ext>
            </a:extLst>
          </a:blip>
          <a:srcRect t="29977" r="1" b="14789"/>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460806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9129">
        <p14:reveal/>
      </p:transition>
    </mc:Choice>
    <mc:Fallback>
      <p:transition spd="slow" advClick="0" advTm="9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FCB3B3-A114-8F94-1C9E-AB4ED4BA941F}"/>
              </a:ext>
            </a:extLst>
          </p:cNvPr>
          <p:cNvSpPr>
            <a:spLocks noGrp="1"/>
          </p:cNvSpPr>
          <p:nvPr>
            <p:ph type="title"/>
          </p:nvPr>
        </p:nvSpPr>
        <p:spPr>
          <a:xfrm>
            <a:off x="640080" y="5576887"/>
            <a:ext cx="10911840" cy="640081"/>
          </a:xfrm>
        </p:spPr>
        <p:txBody>
          <a:bodyPr>
            <a:normAutofit fontScale="90000"/>
          </a:bodyPr>
          <a:lstStyle/>
          <a:p>
            <a:pPr algn="ctr"/>
            <a:r>
              <a:rPr lang="fr-CA" sz="3200" dirty="0"/>
              <a:t>1942 – L’orphelinat est reconstruit avec des matériaux à l ’épreuve du feu</a:t>
            </a:r>
          </a:p>
        </p:txBody>
      </p:sp>
      <p:pic>
        <p:nvPicPr>
          <p:cNvPr id="4" name="Image 3">
            <a:extLst>
              <a:ext uri="{FF2B5EF4-FFF2-40B4-BE49-F238E27FC236}">
                <a16:creationId xmlns:a16="http://schemas.microsoft.com/office/drawing/2014/main" id="{4B41F5F1-833F-2122-E68D-C38522E86A68}"/>
              </a:ext>
            </a:extLst>
          </p:cNvPr>
          <p:cNvPicPr>
            <a:picLocks noChangeAspect="1"/>
          </p:cNvPicPr>
          <p:nvPr/>
        </p:nvPicPr>
        <p:blipFill>
          <a:blip r:embed="rId2">
            <a:extLst>
              <a:ext uri="{28A0092B-C50C-407E-A947-70E740481C1C}">
                <a14:useLocalDpi xmlns:a14="http://schemas.microsoft.com/office/drawing/2010/main" val="0"/>
              </a:ext>
            </a:extLst>
          </a:blip>
          <a:srcRect t="27630" r="1" b="1"/>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1497575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5082">
        <p14:reveal/>
      </p:transition>
    </mc:Choice>
    <mc:Fallback>
      <p:transition spd="slow" advClick="0" advTm="5082">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AFBDE80B-3935-4866-F69F-4D9199E5B49C}"/>
              </a:ext>
            </a:extLst>
          </p:cNvPr>
          <p:cNvPicPr>
            <a:picLocks noChangeAspect="1"/>
          </p:cNvPicPr>
          <p:nvPr/>
        </p:nvPicPr>
        <p:blipFill>
          <a:blip r:embed="rId2">
            <a:extLst>
              <a:ext uri="{28A0092B-C50C-407E-A947-70E740481C1C}">
                <a14:useLocalDpi xmlns:a14="http://schemas.microsoft.com/office/drawing/2010/main" val="0"/>
              </a:ext>
            </a:extLst>
          </a:blip>
          <a:srcRect t="282"/>
          <a:stretch>
            <a:fillRect/>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C3DFC84F-F1B4-3403-D01B-248EC2348424}"/>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1944- Caisse populaire</a:t>
            </a:r>
          </a:p>
        </p:txBody>
      </p:sp>
    </p:spTree>
    <p:extLst>
      <p:ext uri="{BB962C8B-B14F-4D97-AF65-F5344CB8AC3E}">
        <p14:creationId xmlns:p14="http://schemas.microsoft.com/office/powerpoint/2010/main" val="3410605112"/>
      </p:ext>
    </p:extLst>
  </p:cSld>
  <p:clrMapOvr>
    <a:masterClrMapping/>
  </p:clrMapOvr>
  <mc:AlternateContent xmlns:mc="http://schemas.openxmlformats.org/markup-compatibility/2006">
    <mc:Choice xmlns:p14="http://schemas.microsoft.com/office/powerpoint/2010/main" Requires="p14">
      <p:transition spd="slow" p14:dur="3400" advClick="0" advTm="6582">
        <p14:reveal/>
      </p:transition>
    </mc:Choice>
    <mc:Fallback>
      <p:transition spd="slow" advClick="0" advTm="6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E36F6C-5BE4-6BA4-EA5D-2DE527024E0C}"/>
              </a:ext>
            </a:extLst>
          </p:cNvPr>
          <p:cNvSpPr>
            <a:spLocks noGrp="1"/>
          </p:cNvSpPr>
          <p:nvPr>
            <p:ph type="title"/>
          </p:nvPr>
        </p:nvSpPr>
        <p:spPr>
          <a:xfrm>
            <a:off x="640080" y="5576887"/>
            <a:ext cx="10911840" cy="640081"/>
          </a:xfrm>
        </p:spPr>
        <p:txBody>
          <a:bodyPr>
            <a:normAutofit/>
          </a:bodyPr>
          <a:lstStyle/>
          <a:p>
            <a:pPr algn="ctr"/>
            <a:r>
              <a:rPr lang="fr-CA" sz="3200"/>
              <a:t>1946 – Maison Arthur Broseau et magasin Cyprien Brosseau</a:t>
            </a:r>
          </a:p>
        </p:txBody>
      </p:sp>
      <p:pic>
        <p:nvPicPr>
          <p:cNvPr id="4" name="Image 3">
            <a:extLst>
              <a:ext uri="{FF2B5EF4-FFF2-40B4-BE49-F238E27FC236}">
                <a16:creationId xmlns:a16="http://schemas.microsoft.com/office/drawing/2014/main" id="{4278304E-0C29-E886-C180-370FD453920D}"/>
              </a:ext>
            </a:extLst>
          </p:cNvPr>
          <p:cNvPicPr>
            <a:picLocks noChangeAspect="1"/>
          </p:cNvPicPr>
          <p:nvPr/>
        </p:nvPicPr>
        <p:blipFill>
          <a:blip r:embed="rId2">
            <a:extLst>
              <a:ext uri="{28A0092B-C50C-407E-A947-70E740481C1C}">
                <a14:useLocalDpi xmlns:a14="http://schemas.microsoft.com/office/drawing/2010/main" val="0"/>
              </a:ext>
            </a:extLst>
          </a:blip>
          <a:srcRect t="11488" r="1" b="23566"/>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98357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5510">
        <p14:reveal/>
      </p:transition>
    </mc:Choice>
    <mc:Fallback>
      <p:transition spd="slow" advClick="0" advTm="5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2B998-8A72-2B27-4429-27883E6E8784}"/>
              </a:ext>
            </a:extLst>
          </p:cNvPr>
          <p:cNvSpPr>
            <a:spLocks noGrp="1"/>
          </p:cNvSpPr>
          <p:nvPr>
            <p:ph type="title"/>
          </p:nvPr>
        </p:nvSpPr>
        <p:spPr>
          <a:xfrm>
            <a:off x="640080" y="5576887"/>
            <a:ext cx="10911840" cy="640081"/>
          </a:xfrm>
        </p:spPr>
        <p:txBody>
          <a:bodyPr>
            <a:normAutofit/>
          </a:bodyPr>
          <a:lstStyle/>
          <a:p>
            <a:pPr algn="ctr"/>
            <a:r>
              <a:rPr lang="fr-CA" sz="3200"/>
              <a:t>La rue Principale</a:t>
            </a:r>
          </a:p>
        </p:txBody>
      </p:sp>
      <p:pic>
        <p:nvPicPr>
          <p:cNvPr id="4" name="Image 3">
            <a:extLst>
              <a:ext uri="{FF2B5EF4-FFF2-40B4-BE49-F238E27FC236}">
                <a16:creationId xmlns:a16="http://schemas.microsoft.com/office/drawing/2014/main" id="{43D162BF-324B-1C9D-40A6-EEB57F6143EA}"/>
              </a:ext>
            </a:extLst>
          </p:cNvPr>
          <p:cNvPicPr>
            <a:picLocks noChangeAspect="1"/>
          </p:cNvPicPr>
          <p:nvPr/>
        </p:nvPicPr>
        <p:blipFill>
          <a:blip r:embed="rId2"/>
          <a:srcRect t="5602" r="1" b="15597"/>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14017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9123">
        <p14:reveal/>
      </p:transition>
    </mc:Choice>
    <mc:Fallback>
      <p:transition spd="slow" advClick="0" advTm="91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346639C-C23E-5B57-D950-92D5C0C03D54}"/>
              </a:ext>
            </a:extLst>
          </p:cNvPr>
          <p:cNvSpPr>
            <a:spLocks noGrp="1"/>
          </p:cNvSpPr>
          <p:nvPr>
            <p:ph type="title"/>
          </p:nvPr>
        </p:nvSpPr>
        <p:spPr>
          <a:xfrm>
            <a:off x="8728364" y="618681"/>
            <a:ext cx="2979004" cy="4794567"/>
          </a:xfrm>
        </p:spPr>
        <p:txBody>
          <a:bodyPr vert="horz" lIns="91440" tIns="45720" rIns="91440" bIns="45720" rtlCol="0">
            <a:normAutofit/>
          </a:bodyPr>
          <a:lstStyle/>
          <a:p>
            <a:r>
              <a:rPr lang="en-US" sz="2800" kern="1200" dirty="0">
                <a:solidFill>
                  <a:srgbClr val="FFFFFF"/>
                </a:solidFill>
                <a:latin typeface="+mj-lt"/>
                <a:ea typeface="+mj-ea"/>
                <a:cs typeface="+mj-cs"/>
              </a:rPr>
              <a:t>1950 - Maison de Roland Fortier qui </a:t>
            </a:r>
            <a:r>
              <a:rPr lang="en-US" sz="2800" kern="1200" dirty="0" err="1">
                <a:solidFill>
                  <a:srgbClr val="FFFFFF"/>
                </a:solidFill>
                <a:latin typeface="+mj-lt"/>
                <a:ea typeface="+mj-ea"/>
                <a:cs typeface="+mj-cs"/>
              </a:rPr>
              <a:t>abrita</a:t>
            </a:r>
            <a:r>
              <a:rPr lang="en-US" sz="2800" kern="1200" dirty="0">
                <a:solidFill>
                  <a:srgbClr val="FFFFFF"/>
                </a:solidFill>
                <a:latin typeface="+mj-lt"/>
                <a:ea typeface="+mj-ea"/>
                <a:cs typeface="+mj-cs"/>
              </a:rPr>
              <a:t> la </a:t>
            </a:r>
            <a:r>
              <a:rPr lang="en-US" sz="2800" kern="1200" dirty="0" err="1">
                <a:solidFill>
                  <a:srgbClr val="FFFFFF"/>
                </a:solidFill>
                <a:latin typeface="+mj-lt"/>
                <a:ea typeface="+mj-ea"/>
                <a:cs typeface="+mj-cs"/>
              </a:rPr>
              <a:t>caisse</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populaire</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une</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boucherie</a:t>
            </a:r>
            <a:r>
              <a:rPr lang="en-US" sz="2800" kern="1200" dirty="0">
                <a:solidFill>
                  <a:srgbClr val="FFFFFF"/>
                </a:solidFill>
                <a:latin typeface="+mj-lt"/>
                <a:ea typeface="+mj-ea"/>
                <a:cs typeface="+mj-cs"/>
              </a:rPr>
              <a:t>, un dépanneur, un salon de coiffure…</a:t>
            </a:r>
          </a:p>
        </p:txBody>
      </p:sp>
      <p:sp>
        <p:nvSpPr>
          <p:cNvPr id="1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F53C478A-9117-D0E8-44EC-F9C061CB9128}"/>
              </a:ext>
            </a:extLst>
          </p:cNvPr>
          <p:cNvPicPr>
            <a:picLocks noChangeAspect="1"/>
          </p:cNvPicPr>
          <p:nvPr/>
        </p:nvPicPr>
        <p:blipFill>
          <a:blip r:embed="rId2">
            <a:extLst>
              <a:ext uri="{28A0092B-C50C-407E-A947-70E740481C1C}">
                <a14:useLocalDpi xmlns:a14="http://schemas.microsoft.com/office/drawing/2010/main" val="0"/>
              </a:ext>
            </a:extLst>
          </a:blip>
          <a:srcRect t="4743" b="24784"/>
          <a:stretch>
            <a:fillRect/>
          </a:stretch>
        </p:blipFill>
        <p:spPr>
          <a:xfrm>
            <a:off x="976251" y="942538"/>
            <a:ext cx="7163222" cy="4808332"/>
          </a:xfrm>
          <a:prstGeom prst="rect">
            <a:avLst/>
          </a:prstGeom>
          <a:effectLst/>
        </p:spPr>
      </p:pic>
    </p:spTree>
    <p:extLst>
      <p:ext uri="{BB962C8B-B14F-4D97-AF65-F5344CB8AC3E}">
        <p14:creationId xmlns:p14="http://schemas.microsoft.com/office/powerpoint/2010/main" val="676017093"/>
      </p:ext>
    </p:extLst>
  </p:cSld>
  <p:clrMapOvr>
    <a:masterClrMapping/>
  </p:clrMapOvr>
  <mc:AlternateContent xmlns:mc="http://schemas.openxmlformats.org/markup-compatibility/2006">
    <mc:Choice xmlns:p14="http://schemas.microsoft.com/office/powerpoint/2010/main" Requires="p14">
      <p:transition spd="slow" p14:dur="3400" advClick="0" advTm="6969">
        <p14:reveal/>
      </p:transition>
    </mc:Choice>
    <mc:Fallback>
      <p:transition spd="slow" advClick="0" advTm="6969">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A4F56A9-8E5D-36DA-A7A0-7FADF77400C7}"/>
              </a:ext>
            </a:extLst>
          </p:cNvPr>
          <p:cNvSpPr>
            <a:spLocks noGrp="1"/>
          </p:cNvSpPr>
          <p:nvPr>
            <p:ph type="title"/>
          </p:nvPr>
        </p:nvSpPr>
        <p:spPr>
          <a:xfrm>
            <a:off x="1628775" y="4523250"/>
            <a:ext cx="9553575" cy="1201275"/>
          </a:xfrm>
        </p:spPr>
        <p:txBody>
          <a:bodyPr vert="horz" wrap="square" lIns="91440" tIns="45720" rIns="91440" bIns="45720" rtlCol="0" anchor="b">
            <a:normAutofit/>
          </a:bodyPr>
          <a:lstStyle/>
          <a:p>
            <a:pPr algn="ctr"/>
            <a:r>
              <a:rPr lang="en-US" sz="2200" kern="1200" dirty="0">
                <a:solidFill>
                  <a:schemeClr val="bg1"/>
                </a:solidFill>
                <a:latin typeface="+mj-lt"/>
                <a:ea typeface="+mj-ea"/>
                <a:cs typeface="+mj-cs"/>
              </a:rPr>
              <a:t>Les </a:t>
            </a:r>
            <a:r>
              <a:rPr lang="en-US" sz="2200" kern="1200" dirty="0" err="1">
                <a:solidFill>
                  <a:schemeClr val="bg1"/>
                </a:solidFill>
                <a:latin typeface="+mj-lt"/>
                <a:ea typeface="+mj-ea"/>
                <a:cs typeface="+mj-cs"/>
              </a:rPr>
              <a:t>agglomérations</a:t>
            </a:r>
            <a:r>
              <a:rPr lang="en-US" sz="2200" kern="1200" dirty="0">
                <a:solidFill>
                  <a:schemeClr val="bg1"/>
                </a:solidFill>
                <a:latin typeface="+mj-lt"/>
                <a:ea typeface="+mj-ea"/>
                <a:cs typeface="+mj-cs"/>
              </a:rPr>
              <a:t> se </a:t>
            </a:r>
            <a:r>
              <a:rPr lang="en-US" sz="2200" kern="1200" dirty="0" err="1">
                <a:solidFill>
                  <a:schemeClr val="bg1"/>
                </a:solidFill>
                <a:latin typeface="+mj-lt"/>
                <a:ea typeface="+mj-ea"/>
                <a:cs typeface="+mj-cs"/>
              </a:rPr>
              <a:t>sont</a:t>
            </a:r>
            <a:r>
              <a:rPr lang="en-US" sz="2200" kern="1200" dirty="0">
                <a:solidFill>
                  <a:schemeClr val="bg1"/>
                </a:solidFill>
                <a:latin typeface="+mj-lt"/>
                <a:ea typeface="+mj-ea"/>
                <a:cs typeface="+mj-cs"/>
              </a:rPr>
              <a:t> </a:t>
            </a:r>
            <a:r>
              <a:rPr lang="en-US" sz="2200" kern="1200" dirty="0" err="1">
                <a:solidFill>
                  <a:schemeClr val="bg1"/>
                </a:solidFill>
                <a:latin typeface="+mj-lt"/>
                <a:ea typeface="+mj-ea"/>
                <a:cs typeface="+mj-cs"/>
              </a:rPr>
              <a:t>developpées</a:t>
            </a:r>
            <a:r>
              <a:rPr lang="en-US" sz="2200" kern="1200" dirty="0">
                <a:solidFill>
                  <a:schemeClr val="bg1"/>
                </a:solidFill>
                <a:latin typeface="+mj-lt"/>
                <a:ea typeface="+mj-ea"/>
                <a:cs typeface="+mj-cs"/>
              </a:rPr>
              <a:t> </a:t>
            </a:r>
            <a:r>
              <a:rPr lang="en-US" sz="2200" kern="1200" dirty="0" err="1">
                <a:solidFill>
                  <a:schemeClr val="bg1"/>
                </a:solidFill>
                <a:latin typeface="+mj-lt"/>
                <a:ea typeface="+mj-ea"/>
                <a:cs typeface="+mj-cs"/>
              </a:rPr>
              <a:t>autour</a:t>
            </a:r>
            <a:r>
              <a:rPr lang="en-US" sz="2200" kern="1200" dirty="0">
                <a:solidFill>
                  <a:schemeClr val="bg1"/>
                </a:solidFill>
                <a:latin typeface="+mj-lt"/>
                <a:ea typeface="+mj-ea"/>
                <a:cs typeface="+mj-cs"/>
              </a:rPr>
              <a:t> des </a:t>
            </a:r>
            <a:r>
              <a:rPr lang="en-US" sz="2200" kern="1200" dirty="0" err="1">
                <a:solidFill>
                  <a:schemeClr val="bg1"/>
                </a:solidFill>
                <a:latin typeface="+mj-lt"/>
                <a:ea typeface="+mj-ea"/>
                <a:cs typeface="+mj-cs"/>
              </a:rPr>
              <a:t>ces</a:t>
            </a:r>
            <a:r>
              <a:rPr lang="en-US" sz="2200" kern="1200" dirty="0">
                <a:solidFill>
                  <a:schemeClr val="bg1"/>
                </a:solidFill>
                <a:latin typeface="+mj-lt"/>
                <a:ea typeface="+mj-ea"/>
                <a:cs typeface="+mj-cs"/>
              </a:rPr>
              <a:t> </a:t>
            </a:r>
            <a:r>
              <a:rPr lang="en-US" sz="2200" kern="1200" dirty="0" err="1">
                <a:solidFill>
                  <a:schemeClr val="bg1"/>
                </a:solidFill>
                <a:latin typeface="+mj-lt"/>
                <a:ea typeface="+mj-ea"/>
                <a:cs typeface="+mj-cs"/>
              </a:rPr>
              <a:t>endroits</a:t>
            </a:r>
            <a:r>
              <a:rPr lang="en-US" sz="2200" kern="1200" dirty="0">
                <a:solidFill>
                  <a:schemeClr val="bg1"/>
                </a:solidFill>
                <a:latin typeface="+mj-lt"/>
                <a:ea typeface="+mj-ea"/>
                <a:cs typeface="+mj-cs"/>
              </a:rPr>
              <a:t>; </a:t>
            </a:r>
            <a:r>
              <a:rPr lang="en-US" sz="2200" kern="1200" dirty="0" err="1">
                <a:solidFill>
                  <a:schemeClr val="bg1"/>
                </a:solidFill>
                <a:latin typeface="+mj-lt"/>
                <a:ea typeface="+mj-ea"/>
                <a:cs typeface="+mj-cs"/>
              </a:rPr>
              <a:t>telles</a:t>
            </a:r>
            <a:r>
              <a:rPr lang="en-US" sz="2200" kern="1200" dirty="0">
                <a:solidFill>
                  <a:schemeClr val="bg1"/>
                </a:solidFill>
                <a:latin typeface="+mj-lt"/>
                <a:ea typeface="+mj-ea"/>
                <a:cs typeface="+mj-cs"/>
              </a:rPr>
              <a:t> </a:t>
            </a:r>
            <a:r>
              <a:rPr lang="en-US" sz="2200" kern="1200" dirty="0" err="1">
                <a:solidFill>
                  <a:schemeClr val="bg1"/>
                </a:solidFill>
                <a:latin typeface="+mj-lt"/>
                <a:ea typeface="+mj-ea"/>
                <a:cs typeface="+mj-cs"/>
              </a:rPr>
              <a:t>que</a:t>
            </a:r>
            <a:r>
              <a:rPr lang="en-US" sz="2200" kern="1200" dirty="0">
                <a:solidFill>
                  <a:schemeClr val="bg1"/>
                </a:solidFill>
                <a:latin typeface="+mj-lt"/>
                <a:ea typeface="+mj-ea"/>
                <a:cs typeface="+mj-cs"/>
              </a:rPr>
              <a:t> Labelle, Brébeuf, Huberdeau…</a:t>
            </a:r>
            <a:br>
              <a:rPr lang="en-US" sz="2200" kern="1200" dirty="0">
                <a:solidFill>
                  <a:schemeClr val="bg1"/>
                </a:solidFill>
                <a:latin typeface="+mj-lt"/>
                <a:ea typeface="+mj-ea"/>
                <a:cs typeface="+mj-cs"/>
              </a:rPr>
            </a:br>
            <a:endParaRPr lang="en-US" sz="2200" kern="1200" dirty="0">
              <a:solidFill>
                <a:schemeClr val="bg1"/>
              </a:solidFill>
              <a:latin typeface="+mj-lt"/>
              <a:ea typeface="+mj-ea"/>
              <a:cs typeface="+mj-cs"/>
            </a:endParaRPr>
          </a:p>
        </p:txBody>
      </p:sp>
      <p:pic>
        <p:nvPicPr>
          <p:cNvPr id="6" name="Espace réservé pour une image  5">
            <a:extLst>
              <a:ext uri="{FF2B5EF4-FFF2-40B4-BE49-F238E27FC236}">
                <a16:creationId xmlns:a16="http://schemas.microsoft.com/office/drawing/2014/main" id="{5A7D426C-1D8B-B351-37E0-711652DE8B84}"/>
              </a:ext>
            </a:extLst>
          </p:cNvPr>
          <p:cNvPicPr>
            <a:picLocks noGrp="1" noChangeAspect="1"/>
          </p:cNvPicPr>
          <p:nvPr>
            <p:ph type="pic" idx="1"/>
          </p:nvPr>
        </p:nvPicPr>
        <p:blipFill>
          <a:blip r:embed="rId2"/>
          <a:srcRect r="1" b="476"/>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Image 7">
            <a:extLst>
              <a:ext uri="{FF2B5EF4-FFF2-40B4-BE49-F238E27FC236}">
                <a16:creationId xmlns:a16="http://schemas.microsoft.com/office/drawing/2014/main" id="{A6E4336A-BFCD-1D95-4A19-2D3CABA80C15}"/>
              </a:ext>
            </a:extLst>
          </p:cNvPr>
          <p:cNvPicPr>
            <a:picLocks noChangeAspect="1"/>
          </p:cNvPicPr>
          <p:nvPr/>
        </p:nvPicPr>
        <p:blipFill>
          <a:blip r:embed="rId3">
            <a:extLst>
              <a:ext uri="{28A0092B-C50C-407E-A947-70E740481C1C}">
                <a14:useLocalDpi xmlns:a14="http://schemas.microsoft.com/office/drawing/2010/main" val="0"/>
              </a:ext>
            </a:extLst>
          </a:blip>
          <a:srcRect t="14796" r="1" b="1"/>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43" name="Group 3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0" name="Freeform: Shape 3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95000722"/>
      </p:ext>
    </p:extLst>
  </p:cSld>
  <p:clrMapOvr>
    <a:masterClrMapping/>
  </p:clrMapOvr>
  <mc:AlternateContent xmlns:mc="http://schemas.openxmlformats.org/markup-compatibility/2006">
    <mc:Choice xmlns:p14="http://schemas.microsoft.com/office/powerpoint/2010/main" Requires="p14">
      <p:transition spd="slow" p14:dur="3400" advClick="0" advTm="7114">
        <p14:reveal/>
      </p:transition>
    </mc:Choice>
    <mc:Fallback>
      <p:transition spd="slow" advClick="0" advTm="71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5D36F93-8261-6408-806C-E7B209E7B7D9}"/>
              </a:ext>
            </a:extLst>
          </p:cNvPr>
          <p:cNvSpPr>
            <a:spLocks noGrp="1"/>
          </p:cNvSpPr>
          <p:nvPr>
            <p:ph type="title"/>
          </p:nvPr>
        </p:nvSpPr>
        <p:spPr>
          <a:xfrm>
            <a:off x="556532" y="643467"/>
            <a:ext cx="11210925" cy="744836"/>
          </a:xfrm>
        </p:spPr>
        <p:txBody>
          <a:bodyPr>
            <a:normAutofit/>
          </a:bodyPr>
          <a:lstStyle/>
          <a:p>
            <a:pPr algn="ctr"/>
            <a:r>
              <a:rPr lang="fr-CA" sz="3200">
                <a:solidFill>
                  <a:schemeClr val="bg1"/>
                </a:solidFill>
              </a:rPr>
              <a:t>1950 – Nouvelles écoles, une pour les filles l’autre pour les garçons</a:t>
            </a:r>
          </a:p>
        </p:txBody>
      </p:sp>
      <p:pic>
        <p:nvPicPr>
          <p:cNvPr id="4" name="Image 3">
            <a:extLst>
              <a:ext uri="{FF2B5EF4-FFF2-40B4-BE49-F238E27FC236}">
                <a16:creationId xmlns:a16="http://schemas.microsoft.com/office/drawing/2014/main" id="{432B87BA-9008-4118-FF2A-C2B9FF2F61D4}"/>
              </a:ext>
            </a:extLst>
          </p:cNvPr>
          <p:cNvPicPr>
            <a:picLocks noChangeAspect="1"/>
          </p:cNvPicPr>
          <p:nvPr/>
        </p:nvPicPr>
        <p:blipFill>
          <a:blip r:embed="rId2"/>
          <a:stretch>
            <a:fillRect/>
          </a:stretch>
        </p:blipFill>
        <p:spPr>
          <a:xfrm>
            <a:off x="643467" y="2236567"/>
            <a:ext cx="10905066" cy="3271519"/>
          </a:xfrm>
          <a:prstGeom prst="rect">
            <a:avLst/>
          </a:prstGeom>
        </p:spPr>
      </p:pic>
    </p:spTree>
    <p:extLst>
      <p:ext uri="{BB962C8B-B14F-4D97-AF65-F5344CB8AC3E}">
        <p14:creationId xmlns:p14="http://schemas.microsoft.com/office/powerpoint/2010/main" val="1045544828"/>
      </p:ext>
    </p:extLst>
  </p:cSld>
  <p:clrMapOvr>
    <a:masterClrMapping/>
  </p:clrMapOvr>
  <mc:AlternateContent xmlns:mc="http://schemas.openxmlformats.org/markup-compatibility/2006">
    <mc:Choice xmlns:p14="http://schemas.microsoft.com/office/powerpoint/2010/main" Requires="p14">
      <p:transition spd="slow" p14:dur="3400" advClick="0" advTm="3920">
        <p14:reveal/>
      </p:transition>
    </mc:Choice>
    <mc:Fallback>
      <p:transition spd="slow" advClick="0" advTm="392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7F6092A-5F1D-6A8F-BC62-EFEA7F697059}"/>
              </a:ext>
            </a:extLst>
          </p:cNvPr>
          <p:cNvSpPr>
            <a:spLocks noGrp="1"/>
          </p:cNvSpPr>
          <p:nvPr>
            <p:ph type="title"/>
          </p:nvPr>
        </p:nvSpPr>
        <p:spPr>
          <a:xfrm>
            <a:off x="556532" y="643467"/>
            <a:ext cx="11210925" cy="744836"/>
          </a:xfrm>
        </p:spPr>
        <p:txBody>
          <a:bodyPr>
            <a:normAutofit/>
          </a:bodyPr>
          <a:lstStyle/>
          <a:p>
            <a:pPr algn="ctr"/>
            <a:r>
              <a:rPr lang="fr-CA" sz="3200">
                <a:solidFill>
                  <a:schemeClr val="bg1"/>
                </a:solidFill>
              </a:rPr>
              <a:t>1964 – Nouvelle caisse populaire</a:t>
            </a:r>
          </a:p>
        </p:txBody>
      </p:sp>
      <p:pic>
        <p:nvPicPr>
          <p:cNvPr id="4" name="Image 3">
            <a:extLst>
              <a:ext uri="{FF2B5EF4-FFF2-40B4-BE49-F238E27FC236}">
                <a16:creationId xmlns:a16="http://schemas.microsoft.com/office/drawing/2014/main" id="{0CC8D77A-E55E-2788-430C-2B1134912604}"/>
              </a:ext>
            </a:extLst>
          </p:cNvPr>
          <p:cNvPicPr>
            <a:picLocks noChangeAspect="1"/>
          </p:cNvPicPr>
          <p:nvPr/>
        </p:nvPicPr>
        <p:blipFill>
          <a:blip r:embed="rId2"/>
          <a:stretch>
            <a:fillRect/>
          </a:stretch>
        </p:blipFill>
        <p:spPr>
          <a:xfrm>
            <a:off x="2418847" y="1675227"/>
            <a:ext cx="7354306" cy="4394199"/>
          </a:xfrm>
          <a:prstGeom prst="rect">
            <a:avLst/>
          </a:prstGeom>
        </p:spPr>
      </p:pic>
    </p:spTree>
    <p:extLst>
      <p:ext uri="{BB962C8B-B14F-4D97-AF65-F5344CB8AC3E}">
        <p14:creationId xmlns:p14="http://schemas.microsoft.com/office/powerpoint/2010/main" val="1493357737"/>
      </p:ext>
    </p:extLst>
  </p:cSld>
  <p:clrMapOvr>
    <a:masterClrMapping/>
  </p:clrMapOvr>
  <mc:AlternateContent xmlns:mc="http://schemas.openxmlformats.org/markup-compatibility/2006">
    <mc:Choice xmlns:p14="http://schemas.microsoft.com/office/powerpoint/2010/main" Requires="p14">
      <p:transition spd="slow" p14:dur="3400" advClick="0" advTm="2757">
        <p14:reveal/>
      </p:transition>
    </mc:Choice>
    <mc:Fallback>
      <p:transition spd="slow" advClick="0" advTm="2757">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70293A8-6038-8D8F-9192-08956FDDE96B}"/>
              </a:ext>
            </a:extLst>
          </p:cNvPr>
          <p:cNvSpPr>
            <a:spLocks noGrp="1"/>
          </p:cNvSpPr>
          <p:nvPr>
            <p:ph type="title"/>
          </p:nvPr>
        </p:nvSpPr>
        <p:spPr>
          <a:xfrm>
            <a:off x="556532" y="643467"/>
            <a:ext cx="11210925" cy="744836"/>
          </a:xfrm>
        </p:spPr>
        <p:txBody>
          <a:bodyPr>
            <a:normAutofit/>
          </a:bodyPr>
          <a:lstStyle/>
          <a:p>
            <a:pPr algn="ctr"/>
            <a:r>
              <a:rPr lang="fr-CA" sz="3200">
                <a:solidFill>
                  <a:schemeClr val="bg1"/>
                </a:solidFill>
              </a:rPr>
              <a:t>1964 - Fermeture de la boulangerie Langevin</a:t>
            </a:r>
          </a:p>
        </p:txBody>
      </p:sp>
      <p:pic>
        <p:nvPicPr>
          <p:cNvPr id="4" name="Image 3">
            <a:extLst>
              <a:ext uri="{FF2B5EF4-FFF2-40B4-BE49-F238E27FC236}">
                <a16:creationId xmlns:a16="http://schemas.microsoft.com/office/drawing/2014/main" id="{32450755-9038-21B7-E303-4386C637E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499" y="1675227"/>
            <a:ext cx="7609002" cy="4394199"/>
          </a:xfrm>
          <a:prstGeom prst="rect">
            <a:avLst/>
          </a:prstGeom>
        </p:spPr>
      </p:pic>
    </p:spTree>
    <p:extLst>
      <p:ext uri="{BB962C8B-B14F-4D97-AF65-F5344CB8AC3E}">
        <p14:creationId xmlns:p14="http://schemas.microsoft.com/office/powerpoint/2010/main" val="3352295556"/>
      </p:ext>
    </p:extLst>
  </p:cSld>
  <p:clrMapOvr>
    <a:masterClrMapping/>
  </p:clrMapOvr>
  <mc:AlternateContent xmlns:mc="http://schemas.openxmlformats.org/markup-compatibility/2006">
    <mc:Choice xmlns:p14="http://schemas.microsoft.com/office/powerpoint/2010/main" Requires="p14">
      <p:transition spd="slow" p14:dur="3400" advClick="0" advTm="2828">
        <p14:reveal/>
      </p:transition>
    </mc:Choice>
    <mc:Fallback>
      <p:transition spd="slow" advClick="0" advTm="2828">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pattFill prst="pct25">
          <a:fgClr>
            <a:schemeClr val="accent6">
              <a:lumMod val="40000"/>
              <a:lumOff val="60000"/>
            </a:schemeClr>
          </a:fgClr>
          <a:bgClr>
            <a:schemeClr val="bg1"/>
          </a:bgClr>
        </a:patt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825EEB4-E185-4371-A8FF-AF57010F7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17788EC-93EA-0571-3011-D203A6D1AFF1}"/>
              </a:ext>
            </a:extLst>
          </p:cNvPr>
          <p:cNvSpPr>
            <a:spLocks noGrp="1"/>
          </p:cNvSpPr>
          <p:nvPr>
            <p:ph type="title"/>
          </p:nvPr>
        </p:nvSpPr>
        <p:spPr>
          <a:xfrm>
            <a:off x="572923" y="1124712"/>
            <a:ext cx="4023360" cy="3200400"/>
          </a:xfrm>
        </p:spPr>
        <p:txBody>
          <a:bodyPr vert="horz" lIns="91440" tIns="45720" rIns="91440" bIns="45720" rtlCol="0" anchor="b">
            <a:normAutofit/>
          </a:bodyPr>
          <a:lstStyle/>
          <a:p>
            <a:r>
              <a:rPr lang="en-US" sz="3400"/>
              <a:t>1970… L’arrivée importante de nouveaux travailleurs à l’école de protection accélère l’expansion de la communauté.</a:t>
            </a:r>
          </a:p>
        </p:txBody>
      </p:sp>
      <p:sp>
        <p:nvSpPr>
          <p:cNvPr id="15" name="Rectangle 14">
            <a:extLst>
              <a:ext uri="{FF2B5EF4-FFF2-40B4-BE49-F238E27FC236}">
                <a16:creationId xmlns:a16="http://schemas.microsoft.com/office/drawing/2014/main" id="{8EA2E5B2-7E46-41D7-993E-1472B65E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356"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8331BBEC-D86A-ECBE-6D87-CB1BAE986390}"/>
              </a:ext>
            </a:extLst>
          </p:cNvPr>
          <p:cNvPicPr>
            <a:picLocks noChangeAspect="1"/>
          </p:cNvPicPr>
          <p:nvPr/>
        </p:nvPicPr>
        <p:blipFill>
          <a:blip r:embed="rId2"/>
          <a:stretch>
            <a:fillRect/>
          </a:stretch>
        </p:blipFill>
        <p:spPr>
          <a:xfrm>
            <a:off x="6064069" y="578974"/>
            <a:ext cx="1836882" cy="2340864"/>
          </a:xfrm>
          <a:prstGeom prst="rect">
            <a:avLst/>
          </a:prstGeom>
        </p:spPr>
      </p:pic>
      <p:pic>
        <p:nvPicPr>
          <p:cNvPr id="6" name="Image 5">
            <a:extLst>
              <a:ext uri="{FF2B5EF4-FFF2-40B4-BE49-F238E27FC236}">
                <a16:creationId xmlns:a16="http://schemas.microsoft.com/office/drawing/2014/main" id="{AE6984E2-75FF-A306-6749-6E573245CE47}"/>
              </a:ext>
            </a:extLst>
          </p:cNvPr>
          <p:cNvPicPr>
            <a:picLocks noChangeAspect="1"/>
          </p:cNvPicPr>
          <p:nvPr/>
        </p:nvPicPr>
        <p:blipFill>
          <a:blip r:embed="rId3"/>
          <a:stretch>
            <a:fillRect/>
          </a:stretch>
        </p:blipFill>
        <p:spPr>
          <a:xfrm>
            <a:off x="9136099" y="578974"/>
            <a:ext cx="1929045" cy="2340864"/>
          </a:xfrm>
          <a:prstGeom prst="rect">
            <a:avLst/>
          </a:prstGeom>
        </p:spPr>
      </p:pic>
      <p:sp>
        <p:nvSpPr>
          <p:cNvPr id="17" name="Rectangle 16">
            <a:extLst>
              <a:ext uri="{FF2B5EF4-FFF2-40B4-BE49-F238E27FC236}">
                <a16:creationId xmlns:a16="http://schemas.microsoft.com/office/drawing/2014/main" id="{789E161B-D345-4E9F-985D-649330815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464"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87731B81-08C5-D014-B52C-82B214A07A68}"/>
              </a:ext>
            </a:extLst>
          </p:cNvPr>
          <p:cNvPicPr>
            <a:picLocks noChangeAspect="1"/>
          </p:cNvPicPr>
          <p:nvPr/>
        </p:nvPicPr>
        <p:blipFill>
          <a:blip r:embed="rId4"/>
          <a:stretch>
            <a:fillRect/>
          </a:stretch>
        </p:blipFill>
        <p:spPr>
          <a:xfrm>
            <a:off x="6742938" y="3122302"/>
            <a:ext cx="3602797" cy="3044364"/>
          </a:xfrm>
          <a:prstGeom prst="rect">
            <a:avLst/>
          </a:prstGeom>
        </p:spPr>
      </p:pic>
    </p:spTree>
    <p:extLst>
      <p:ext uri="{BB962C8B-B14F-4D97-AF65-F5344CB8AC3E}">
        <p14:creationId xmlns:p14="http://schemas.microsoft.com/office/powerpoint/2010/main" val="489350548"/>
      </p:ext>
    </p:extLst>
  </p:cSld>
  <p:clrMapOvr>
    <a:masterClrMapping/>
  </p:clrMapOvr>
  <mc:AlternateContent xmlns:mc="http://schemas.openxmlformats.org/markup-compatibility/2006">
    <mc:Choice xmlns:p14="http://schemas.microsoft.com/office/powerpoint/2010/main" Requires="p14">
      <p:transition spd="slow" p14:dur="3400" advClick="0" advTm="6655">
        <p14:reveal/>
      </p:transition>
    </mc:Choice>
    <mc:Fallback>
      <p:transition spd="slow" advClick="0" advTm="6655">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6049D55-A398-0882-C565-15752F276939}"/>
              </a:ext>
            </a:extLst>
          </p:cNvPr>
          <p:cNvSpPr>
            <a:spLocks noGrp="1"/>
          </p:cNvSpPr>
          <p:nvPr>
            <p:ph type="title"/>
          </p:nvPr>
        </p:nvSpPr>
        <p:spPr>
          <a:xfrm>
            <a:off x="556532" y="643467"/>
            <a:ext cx="11210925" cy="744836"/>
          </a:xfrm>
        </p:spPr>
        <p:txBody>
          <a:bodyPr>
            <a:normAutofit/>
          </a:bodyPr>
          <a:lstStyle/>
          <a:p>
            <a:pPr algn="ctr"/>
            <a:r>
              <a:rPr lang="fr-CA" sz="3200">
                <a:solidFill>
                  <a:schemeClr val="bg1"/>
                </a:solidFill>
              </a:rPr>
              <a:t>1974 – Le terrain de balle</a:t>
            </a:r>
          </a:p>
        </p:txBody>
      </p:sp>
      <p:pic>
        <p:nvPicPr>
          <p:cNvPr id="4" name="Image 3">
            <a:extLst>
              <a:ext uri="{FF2B5EF4-FFF2-40B4-BE49-F238E27FC236}">
                <a16:creationId xmlns:a16="http://schemas.microsoft.com/office/drawing/2014/main" id="{4DE1F5C1-385C-08F3-2410-DDAC84EB4AB5}"/>
              </a:ext>
            </a:extLst>
          </p:cNvPr>
          <p:cNvPicPr>
            <a:picLocks noChangeAspect="1"/>
          </p:cNvPicPr>
          <p:nvPr/>
        </p:nvPicPr>
        <p:blipFill>
          <a:blip r:embed="rId2"/>
          <a:stretch>
            <a:fillRect/>
          </a:stretch>
        </p:blipFill>
        <p:spPr>
          <a:xfrm>
            <a:off x="1274618" y="1675227"/>
            <a:ext cx="9975273" cy="4987637"/>
          </a:xfrm>
          <a:prstGeom prst="rect">
            <a:avLst/>
          </a:prstGeom>
        </p:spPr>
      </p:pic>
    </p:spTree>
    <p:extLst>
      <p:ext uri="{BB962C8B-B14F-4D97-AF65-F5344CB8AC3E}">
        <p14:creationId xmlns:p14="http://schemas.microsoft.com/office/powerpoint/2010/main" val="513546057"/>
      </p:ext>
    </p:extLst>
  </p:cSld>
  <p:clrMapOvr>
    <a:masterClrMapping/>
  </p:clrMapOvr>
  <mc:AlternateContent xmlns:mc="http://schemas.openxmlformats.org/markup-compatibility/2006">
    <mc:Choice xmlns:p14="http://schemas.microsoft.com/office/powerpoint/2010/main" Requires="p14">
      <p:transition spd="slow" p14:dur="3400" advClick="0" advTm="2951">
        <p14:reveal/>
      </p:transition>
    </mc:Choice>
    <mc:Fallback>
      <p:transition spd="slow" advClick="0" advTm="2951">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7259DE6-C28F-FB55-700F-C7D2439CBB1B}"/>
              </a:ext>
            </a:extLst>
          </p:cNvPr>
          <p:cNvSpPr>
            <a:spLocks noGrp="1"/>
          </p:cNvSpPr>
          <p:nvPr>
            <p:ph type="title"/>
          </p:nvPr>
        </p:nvSpPr>
        <p:spPr>
          <a:xfrm>
            <a:off x="556532" y="643467"/>
            <a:ext cx="11210925" cy="744836"/>
          </a:xfrm>
        </p:spPr>
        <p:txBody>
          <a:bodyPr>
            <a:normAutofit/>
          </a:bodyPr>
          <a:lstStyle/>
          <a:p>
            <a:pPr algn="ctr"/>
            <a:r>
              <a:rPr lang="fr-CA" sz="3200">
                <a:solidFill>
                  <a:schemeClr val="bg1"/>
                </a:solidFill>
              </a:rPr>
              <a:t>1976 – Nouveau bureau de poste</a:t>
            </a:r>
          </a:p>
        </p:txBody>
      </p:sp>
      <p:pic>
        <p:nvPicPr>
          <p:cNvPr id="4" name="Image 3">
            <a:extLst>
              <a:ext uri="{FF2B5EF4-FFF2-40B4-BE49-F238E27FC236}">
                <a16:creationId xmlns:a16="http://schemas.microsoft.com/office/drawing/2014/main" id="{43D409D4-C074-D7C3-1E5E-CCFE24E4569B}"/>
              </a:ext>
            </a:extLst>
          </p:cNvPr>
          <p:cNvPicPr>
            <a:picLocks noChangeAspect="1"/>
          </p:cNvPicPr>
          <p:nvPr/>
        </p:nvPicPr>
        <p:blipFill>
          <a:blip r:embed="rId2"/>
          <a:stretch>
            <a:fillRect/>
          </a:stretch>
        </p:blipFill>
        <p:spPr>
          <a:xfrm>
            <a:off x="1891025" y="1675227"/>
            <a:ext cx="8409949" cy="4394199"/>
          </a:xfrm>
          <a:prstGeom prst="rect">
            <a:avLst/>
          </a:prstGeom>
        </p:spPr>
      </p:pic>
    </p:spTree>
    <p:extLst>
      <p:ext uri="{BB962C8B-B14F-4D97-AF65-F5344CB8AC3E}">
        <p14:creationId xmlns:p14="http://schemas.microsoft.com/office/powerpoint/2010/main" val="2068514208"/>
      </p:ext>
    </p:extLst>
  </p:cSld>
  <p:clrMapOvr>
    <a:masterClrMapping/>
  </p:clrMapOvr>
  <mc:AlternateContent xmlns:mc="http://schemas.openxmlformats.org/markup-compatibility/2006">
    <mc:Choice xmlns:p14="http://schemas.microsoft.com/office/powerpoint/2010/main" Requires="p14">
      <p:transition spd="slow" p14:dur="3400" advClick="0" advTm="2629">
        <p14:reveal/>
      </p:transition>
    </mc:Choice>
    <mc:Fallback>
      <p:transition spd="slow" advClick="0" advTm="2629">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4D8847B-D3E6-776B-79C9-13873C39C941}"/>
              </a:ext>
            </a:extLst>
          </p:cNvPr>
          <p:cNvSpPr>
            <a:spLocks noGrp="1"/>
          </p:cNvSpPr>
          <p:nvPr>
            <p:ph type="title"/>
          </p:nvPr>
        </p:nvSpPr>
        <p:spPr>
          <a:xfrm>
            <a:off x="556532" y="643467"/>
            <a:ext cx="11210925" cy="744836"/>
          </a:xfrm>
        </p:spPr>
        <p:txBody>
          <a:bodyPr>
            <a:normAutofit/>
          </a:bodyPr>
          <a:lstStyle/>
          <a:p>
            <a:pPr algn="ctr"/>
            <a:r>
              <a:rPr lang="fr-CA" sz="3200">
                <a:solidFill>
                  <a:schemeClr val="bg1"/>
                </a:solidFill>
              </a:rPr>
              <a:t>1978 – Le tennis</a:t>
            </a:r>
          </a:p>
        </p:txBody>
      </p:sp>
      <p:pic>
        <p:nvPicPr>
          <p:cNvPr id="4" name="Image 3">
            <a:extLst>
              <a:ext uri="{FF2B5EF4-FFF2-40B4-BE49-F238E27FC236}">
                <a16:creationId xmlns:a16="http://schemas.microsoft.com/office/drawing/2014/main" id="{ACD501BA-CFDB-971C-05F0-0203259B0162}"/>
              </a:ext>
            </a:extLst>
          </p:cNvPr>
          <p:cNvPicPr>
            <a:picLocks noChangeAspect="1"/>
          </p:cNvPicPr>
          <p:nvPr/>
        </p:nvPicPr>
        <p:blipFill>
          <a:blip r:embed="rId2"/>
          <a:stretch>
            <a:fillRect/>
          </a:stretch>
        </p:blipFill>
        <p:spPr>
          <a:xfrm>
            <a:off x="643467" y="2182041"/>
            <a:ext cx="10905066" cy="3747704"/>
          </a:xfrm>
          <a:prstGeom prst="rect">
            <a:avLst/>
          </a:prstGeom>
        </p:spPr>
      </p:pic>
    </p:spTree>
    <p:extLst>
      <p:ext uri="{BB962C8B-B14F-4D97-AF65-F5344CB8AC3E}">
        <p14:creationId xmlns:p14="http://schemas.microsoft.com/office/powerpoint/2010/main" val="3619352487"/>
      </p:ext>
    </p:extLst>
  </p:cSld>
  <p:clrMapOvr>
    <a:masterClrMapping/>
  </p:clrMapOvr>
  <mc:AlternateContent xmlns:mc="http://schemas.openxmlformats.org/markup-compatibility/2006">
    <mc:Choice xmlns:p14="http://schemas.microsoft.com/office/powerpoint/2010/main" Requires="p14">
      <p:transition spd="slow" p14:dur="3400" advClick="0" advTm="1530">
        <p14:reveal/>
      </p:transition>
    </mc:Choice>
    <mc:Fallback>
      <p:transition spd="slow" advClick="0" advTm="153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pattFill prst="ltDnDiag">
          <a:fgClr>
            <a:schemeClr val="accent1"/>
          </a:fgClr>
          <a:bgClr>
            <a:schemeClr val="bg1"/>
          </a:bgClr>
        </a:patt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6992C86-BFC5-9AB5-2419-0287A87FA0D9}"/>
              </a:ext>
            </a:extLst>
          </p:cNvPr>
          <p:cNvSpPr>
            <a:spLocks noGrp="1"/>
          </p:cNvSpPr>
          <p:nvPr>
            <p:ph type="title"/>
          </p:nvPr>
        </p:nvSpPr>
        <p:spPr>
          <a:xfrm>
            <a:off x="556532" y="643467"/>
            <a:ext cx="11210925" cy="744836"/>
          </a:xfrm>
        </p:spPr>
        <p:txBody>
          <a:bodyPr>
            <a:normAutofit/>
          </a:bodyPr>
          <a:lstStyle/>
          <a:p>
            <a:pPr algn="ctr"/>
            <a:r>
              <a:rPr lang="fr-CA" sz="2500" dirty="0">
                <a:solidFill>
                  <a:schemeClr val="bg1"/>
                </a:solidFill>
              </a:rPr>
              <a:t>1983 – La résidence pour personnes âgées dans l’ancienne résidence des frères.</a:t>
            </a:r>
          </a:p>
        </p:txBody>
      </p:sp>
      <p:pic>
        <p:nvPicPr>
          <p:cNvPr id="4" name="Image 3">
            <a:extLst>
              <a:ext uri="{FF2B5EF4-FFF2-40B4-BE49-F238E27FC236}">
                <a16:creationId xmlns:a16="http://schemas.microsoft.com/office/drawing/2014/main" id="{76C69643-652B-9693-E35D-19164E431585}"/>
              </a:ext>
            </a:extLst>
          </p:cNvPr>
          <p:cNvPicPr>
            <a:picLocks noChangeAspect="1"/>
          </p:cNvPicPr>
          <p:nvPr/>
        </p:nvPicPr>
        <p:blipFill>
          <a:blip r:embed="rId2"/>
          <a:stretch>
            <a:fillRect/>
          </a:stretch>
        </p:blipFill>
        <p:spPr>
          <a:xfrm>
            <a:off x="1319699" y="1675227"/>
            <a:ext cx="9552602" cy="4394199"/>
          </a:xfrm>
          <a:prstGeom prst="rect">
            <a:avLst/>
          </a:prstGeom>
        </p:spPr>
      </p:pic>
    </p:spTree>
    <p:extLst>
      <p:ext uri="{BB962C8B-B14F-4D97-AF65-F5344CB8AC3E}">
        <p14:creationId xmlns:p14="http://schemas.microsoft.com/office/powerpoint/2010/main" val="838560940"/>
      </p:ext>
    </p:extLst>
  </p:cSld>
  <p:clrMapOvr>
    <a:masterClrMapping/>
  </p:clrMapOvr>
  <mc:AlternateContent xmlns:mc="http://schemas.openxmlformats.org/markup-compatibility/2006">
    <mc:Choice xmlns:p14="http://schemas.microsoft.com/office/powerpoint/2010/main" Requires="p14">
      <p:transition spd="slow" p14:dur="3400" advClick="0" advTm="5215">
        <p14:reveal/>
      </p:transition>
    </mc:Choice>
    <mc:Fallback>
      <p:transition spd="slow" advClick="0" advTm="5215">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pattFill prst="pct25">
          <a:fgClr>
            <a:schemeClr val="accent2">
              <a:lumMod val="75000"/>
            </a:schemeClr>
          </a:fgClr>
          <a:bgClr>
            <a:schemeClr val="bg1"/>
          </a:bgClr>
        </a:patt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55DF12C-160B-5CC1-7C76-7E5BD8566C7C}"/>
              </a:ext>
            </a:extLst>
          </p:cNvPr>
          <p:cNvSpPr>
            <a:spLocks noGrp="1"/>
          </p:cNvSpPr>
          <p:nvPr>
            <p:ph type="title"/>
          </p:nvPr>
        </p:nvSpPr>
        <p:spPr>
          <a:xfrm>
            <a:off x="556532" y="643467"/>
            <a:ext cx="11210925" cy="744836"/>
          </a:xfrm>
        </p:spPr>
        <p:txBody>
          <a:bodyPr>
            <a:normAutofit/>
          </a:bodyPr>
          <a:lstStyle/>
          <a:p>
            <a:pPr algn="ctr"/>
            <a:r>
              <a:rPr lang="fr-CA" sz="3200">
                <a:solidFill>
                  <a:schemeClr val="bg1"/>
                </a:solidFill>
              </a:rPr>
              <a:t>1991 – Un camion surchargé cause l’effondrement du pont.</a:t>
            </a:r>
          </a:p>
        </p:txBody>
      </p:sp>
      <p:pic>
        <p:nvPicPr>
          <p:cNvPr id="4" name="Image 3">
            <a:extLst>
              <a:ext uri="{FF2B5EF4-FFF2-40B4-BE49-F238E27FC236}">
                <a16:creationId xmlns:a16="http://schemas.microsoft.com/office/drawing/2014/main" id="{798CD38B-60D0-ECA6-6C9F-FC42FBF4D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353" y="1675227"/>
            <a:ext cx="5527294" cy="4394199"/>
          </a:xfrm>
          <a:prstGeom prst="rect">
            <a:avLst/>
          </a:prstGeom>
        </p:spPr>
      </p:pic>
    </p:spTree>
    <p:extLst>
      <p:ext uri="{BB962C8B-B14F-4D97-AF65-F5344CB8AC3E}">
        <p14:creationId xmlns:p14="http://schemas.microsoft.com/office/powerpoint/2010/main" val="409831913"/>
      </p:ext>
    </p:extLst>
  </p:cSld>
  <p:clrMapOvr>
    <a:masterClrMapping/>
  </p:clrMapOvr>
  <mc:AlternateContent xmlns:mc="http://schemas.openxmlformats.org/markup-compatibility/2006">
    <mc:Choice xmlns:p14="http://schemas.microsoft.com/office/powerpoint/2010/main" Requires="p14">
      <p:transition spd="slow" p14:dur="3400" advClick="0" advTm="6568">
        <p14:reveal/>
      </p:transition>
    </mc:Choice>
    <mc:Fallback>
      <p:transition spd="slow" advClick="0" advTm="6568">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61B2FE73-89CB-5BF2-56EF-449465843472}"/>
              </a:ext>
            </a:extLst>
          </p:cNvPr>
          <p:cNvSpPr>
            <a:spLocks noGrp="1"/>
          </p:cNvSpPr>
          <p:nvPr>
            <p:ph type="title"/>
          </p:nvPr>
        </p:nvSpPr>
        <p:spPr>
          <a:xfrm>
            <a:off x="643468" y="643467"/>
            <a:ext cx="4620584" cy="4076017"/>
          </a:xfrm>
        </p:spPr>
        <p:txBody>
          <a:bodyPr vert="horz" lIns="91440" tIns="45720" rIns="91440" bIns="45720" rtlCol="0" anchor="b">
            <a:normAutofit/>
          </a:bodyPr>
          <a:lstStyle/>
          <a:p>
            <a:r>
              <a:rPr lang="en-US" kern="1200" dirty="0">
                <a:solidFill>
                  <a:schemeClr val="tx1"/>
                </a:solidFill>
                <a:latin typeface="+mj-lt"/>
                <a:ea typeface="+mj-ea"/>
                <a:cs typeface="+mj-cs"/>
              </a:rPr>
              <a:t>1991 – Installation d’un </a:t>
            </a:r>
            <a:r>
              <a:rPr lang="en-US" kern="1200" dirty="0" err="1">
                <a:solidFill>
                  <a:schemeClr val="tx1"/>
                </a:solidFill>
                <a:latin typeface="+mj-lt"/>
                <a:ea typeface="+mj-ea"/>
                <a:cs typeface="+mj-cs"/>
              </a:rPr>
              <a:t>pont</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temporaire</a:t>
            </a:r>
            <a:endParaRPr lang="en-US" kern="1200" dirty="0">
              <a:solidFill>
                <a:schemeClr val="tx1"/>
              </a:solidFill>
              <a:latin typeface="+mj-lt"/>
              <a:ea typeface="+mj-ea"/>
              <a:cs typeface="+mj-cs"/>
            </a:endParaRPr>
          </a:p>
        </p:txBody>
      </p:sp>
      <p:pic>
        <p:nvPicPr>
          <p:cNvPr id="4" name="Image 3">
            <a:extLst>
              <a:ext uri="{FF2B5EF4-FFF2-40B4-BE49-F238E27FC236}">
                <a16:creationId xmlns:a16="http://schemas.microsoft.com/office/drawing/2014/main" id="{0504C047-4084-0084-7DAB-E6429BCD85CD}"/>
              </a:ext>
            </a:extLst>
          </p:cNvPr>
          <p:cNvPicPr>
            <a:picLocks noChangeAspect="1"/>
          </p:cNvPicPr>
          <p:nvPr/>
        </p:nvPicPr>
        <p:blipFill>
          <a:blip r:embed="rId2"/>
          <a:stretch>
            <a:fillRect/>
          </a:stretch>
        </p:blipFill>
        <p:spPr>
          <a:xfrm>
            <a:off x="6606253" y="1536545"/>
            <a:ext cx="4942280" cy="3784910"/>
          </a:xfrm>
          <a:prstGeom prst="rect">
            <a:avLst/>
          </a:prstGeom>
        </p:spPr>
      </p:pic>
    </p:spTree>
    <p:extLst>
      <p:ext uri="{BB962C8B-B14F-4D97-AF65-F5344CB8AC3E}">
        <p14:creationId xmlns:p14="http://schemas.microsoft.com/office/powerpoint/2010/main" val="1063463880"/>
      </p:ext>
    </p:extLst>
  </p:cSld>
  <p:clrMapOvr>
    <a:masterClrMapping/>
  </p:clrMapOvr>
  <mc:AlternateContent xmlns:mc="http://schemas.openxmlformats.org/markup-compatibility/2006">
    <mc:Choice xmlns:p14="http://schemas.microsoft.com/office/powerpoint/2010/main" Requires="p14">
      <p:transition spd="slow" p14:dur="3400" advClick="0" advTm="3023">
        <p14:reveal/>
      </p:transition>
    </mc:Choice>
    <mc:Fallback>
      <p:transition spd="slow" advClick="0" advTm="3023">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1BA579C-A080-3A03-961A-74ABDDB2B98F}"/>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ctr"/>
            <a:r>
              <a:rPr lang="en-US" sz="2300" dirty="0">
                <a:solidFill>
                  <a:schemeClr val="bg1"/>
                </a:solidFill>
              </a:rPr>
              <a:t>Stephen Bevan </a:t>
            </a:r>
            <a:r>
              <a:rPr lang="en-US" sz="2300" dirty="0" err="1">
                <a:solidFill>
                  <a:schemeClr val="bg1"/>
                </a:solidFill>
              </a:rPr>
              <a:t>fut</a:t>
            </a:r>
            <a:r>
              <a:rPr lang="en-US" sz="2300" dirty="0">
                <a:solidFill>
                  <a:schemeClr val="bg1"/>
                </a:solidFill>
              </a:rPr>
              <a:t> le 1er homme </a:t>
            </a:r>
            <a:r>
              <a:rPr lang="en-US" sz="2300" dirty="0" err="1">
                <a:solidFill>
                  <a:schemeClr val="bg1"/>
                </a:solidFill>
              </a:rPr>
              <a:t>d’origine</a:t>
            </a:r>
            <a:r>
              <a:rPr lang="en-US" sz="2300" dirty="0">
                <a:solidFill>
                  <a:schemeClr val="bg1"/>
                </a:solidFill>
              </a:rPr>
              <a:t> </a:t>
            </a:r>
            <a:r>
              <a:rPr lang="en-US" sz="2300" dirty="0" err="1">
                <a:solidFill>
                  <a:schemeClr val="bg1"/>
                </a:solidFill>
              </a:rPr>
              <a:t>Européeene</a:t>
            </a:r>
            <a:r>
              <a:rPr lang="en-US" sz="2300" dirty="0">
                <a:solidFill>
                  <a:schemeClr val="bg1"/>
                </a:solidFill>
              </a:rPr>
              <a:t> à </a:t>
            </a:r>
            <a:r>
              <a:rPr lang="en-US" sz="2300" dirty="0" err="1">
                <a:solidFill>
                  <a:schemeClr val="bg1"/>
                </a:solidFill>
              </a:rPr>
              <a:t>habiter</a:t>
            </a:r>
            <a:r>
              <a:rPr lang="en-US" sz="2300" dirty="0">
                <a:solidFill>
                  <a:schemeClr val="bg1"/>
                </a:solidFill>
              </a:rPr>
              <a:t>  la region. </a:t>
            </a:r>
            <a:br>
              <a:rPr lang="en-US" sz="2300" dirty="0">
                <a:solidFill>
                  <a:schemeClr val="bg1"/>
                </a:solidFill>
              </a:rPr>
            </a:br>
            <a:br>
              <a:rPr lang="en-US" sz="2300" dirty="0">
                <a:solidFill>
                  <a:schemeClr val="bg1"/>
                </a:solidFill>
              </a:rPr>
            </a:br>
            <a:r>
              <a:rPr lang="en-US" sz="2300" dirty="0">
                <a:solidFill>
                  <a:schemeClr val="bg1"/>
                </a:solidFill>
              </a:rPr>
              <a:t>Il </a:t>
            </a:r>
            <a:r>
              <a:rPr lang="en-US" sz="2300" dirty="0" err="1">
                <a:solidFill>
                  <a:schemeClr val="bg1"/>
                </a:solidFill>
              </a:rPr>
              <a:t>installa</a:t>
            </a:r>
            <a:r>
              <a:rPr lang="en-US" sz="2300" dirty="0">
                <a:solidFill>
                  <a:schemeClr val="bg1"/>
                </a:solidFill>
              </a:rPr>
              <a:t> un poste de </a:t>
            </a:r>
            <a:r>
              <a:rPr lang="en-US" sz="2300" dirty="0" err="1">
                <a:solidFill>
                  <a:schemeClr val="bg1"/>
                </a:solidFill>
              </a:rPr>
              <a:t>traite</a:t>
            </a:r>
            <a:r>
              <a:rPr lang="en-US" sz="2300" dirty="0">
                <a:solidFill>
                  <a:schemeClr val="bg1"/>
                </a:solidFill>
              </a:rPr>
              <a:t> </a:t>
            </a:r>
            <a:r>
              <a:rPr lang="en-US" sz="2300" dirty="0" err="1">
                <a:solidFill>
                  <a:schemeClr val="bg1"/>
                </a:solidFill>
              </a:rPr>
              <a:t>en</a:t>
            </a:r>
            <a:r>
              <a:rPr lang="en-US" sz="2300" dirty="0">
                <a:solidFill>
                  <a:schemeClr val="bg1"/>
                </a:solidFill>
              </a:rPr>
              <a:t> 1822 près de </a:t>
            </a:r>
            <a:r>
              <a:rPr lang="en-US" sz="2300" dirty="0" err="1">
                <a:solidFill>
                  <a:schemeClr val="bg1"/>
                </a:solidFill>
              </a:rPr>
              <a:t>l’endroit</a:t>
            </a:r>
            <a:r>
              <a:rPr lang="en-US" sz="2300" dirty="0">
                <a:solidFill>
                  <a:schemeClr val="bg1"/>
                </a:solidFill>
              </a:rPr>
              <a:t> </a:t>
            </a:r>
            <a:r>
              <a:rPr lang="en-US" sz="2300" dirty="0" err="1">
                <a:solidFill>
                  <a:schemeClr val="bg1"/>
                </a:solidFill>
              </a:rPr>
              <a:t>ou</a:t>
            </a:r>
            <a:r>
              <a:rPr lang="en-US" sz="2300" dirty="0">
                <a:solidFill>
                  <a:schemeClr val="bg1"/>
                </a:solidFill>
              </a:rPr>
              <a:t> la rivière qui </a:t>
            </a:r>
            <a:r>
              <a:rPr lang="en-US" sz="2300" dirty="0" err="1">
                <a:solidFill>
                  <a:schemeClr val="bg1"/>
                </a:solidFill>
              </a:rPr>
              <a:t>porte</a:t>
            </a:r>
            <a:r>
              <a:rPr lang="en-US" sz="2300" dirty="0">
                <a:solidFill>
                  <a:schemeClr val="bg1"/>
                </a:solidFill>
              </a:rPr>
              <a:t> </a:t>
            </a:r>
            <a:r>
              <a:rPr lang="en-US" sz="2300" dirty="0" err="1">
                <a:solidFill>
                  <a:schemeClr val="bg1"/>
                </a:solidFill>
              </a:rPr>
              <a:t>aujourd’hui</a:t>
            </a:r>
            <a:r>
              <a:rPr lang="en-US" sz="2300" dirty="0">
                <a:solidFill>
                  <a:schemeClr val="bg1"/>
                </a:solidFill>
              </a:rPr>
              <a:t>  son nom se </a:t>
            </a:r>
            <a:r>
              <a:rPr lang="en-US" sz="2300" dirty="0" err="1">
                <a:solidFill>
                  <a:schemeClr val="bg1"/>
                </a:solidFill>
              </a:rPr>
              <a:t>jette</a:t>
            </a:r>
            <a:r>
              <a:rPr lang="en-US" sz="2300" dirty="0">
                <a:solidFill>
                  <a:schemeClr val="bg1"/>
                </a:solidFill>
              </a:rPr>
              <a:t> dans la Rouge </a:t>
            </a:r>
          </a:p>
        </p:txBody>
      </p:sp>
      <p:pic>
        <p:nvPicPr>
          <p:cNvPr id="4" name="Image 3">
            <a:extLst>
              <a:ext uri="{FF2B5EF4-FFF2-40B4-BE49-F238E27FC236}">
                <a16:creationId xmlns:a16="http://schemas.microsoft.com/office/drawing/2014/main" id="{9C0ECF90-A6AF-5B8B-3CD2-93703B188B45}"/>
              </a:ext>
            </a:extLst>
          </p:cNvPr>
          <p:cNvPicPr>
            <a:picLocks noChangeAspect="1"/>
          </p:cNvPicPr>
          <p:nvPr/>
        </p:nvPicPr>
        <p:blipFill>
          <a:blip r:embed="rId2">
            <a:extLst>
              <a:ext uri="{28A0092B-C50C-407E-A947-70E740481C1C}">
                <a14:useLocalDpi xmlns:a14="http://schemas.microsoft.com/office/drawing/2010/main" val="0"/>
              </a:ext>
            </a:extLst>
          </a:blip>
          <a:srcRect l="579"/>
          <a:stretch>
            <a:fillRect/>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28" name="Group 27">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9" name="Freeform: Shape 28">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018159668"/>
      </p:ext>
    </p:extLst>
  </p:cSld>
  <p:clrMapOvr>
    <a:masterClrMapping/>
  </p:clrMapOvr>
  <mc:AlternateContent xmlns:mc="http://schemas.openxmlformats.org/markup-compatibility/2006">
    <mc:Choice xmlns:p14="http://schemas.microsoft.com/office/powerpoint/2010/main" Requires="p14">
      <p:transition spd="slow" p14:dur="3400" advClick="0" advTm="11751">
        <p14:reveal/>
      </p:transition>
    </mc:Choice>
    <mc:Fallback>
      <p:transition spd="slow" advClick="0" advTm="11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4C7C98-28DD-9555-C328-47B3F3CF66C6}"/>
              </a:ext>
            </a:extLst>
          </p:cNvPr>
          <p:cNvSpPr>
            <a:spLocks noGrp="1"/>
          </p:cNvSpPr>
          <p:nvPr>
            <p:ph type="title"/>
          </p:nvPr>
        </p:nvSpPr>
        <p:spPr>
          <a:xfrm>
            <a:off x="640080" y="5576887"/>
            <a:ext cx="10911840" cy="640081"/>
          </a:xfrm>
        </p:spPr>
        <p:txBody>
          <a:bodyPr>
            <a:normAutofit/>
          </a:bodyPr>
          <a:lstStyle/>
          <a:p>
            <a:pPr algn="ctr"/>
            <a:r>
              <a:rPr lang="fr-CA" sz="3200" dirty="0"/>
              <a:t>2001 – Nouveau pont</a:t>
            </a:r>
          </a:p>
        </p:txBody>
      </p:sp>
      <p:pic>
        <p:nvPicPr>
          <p:cNvPr id="4" name="Image 3">
            <a:extLst>
              <a:ext uri="{FF2B5EF4-FFF2-40B4-BE49-F238E27FC236}">
                <a16:creationId xmlns:a16="http://schemas.microsoft.com/office/drawing/2014/main" id="{7A67FBB4-3EAE-3AE0-B9DB-A4D9BCFE61D6}"/>
              </a:ext>
            </a:extLst>
          </p:cNvPr>
          <p:cNvPicPr>
            <a:picLocks noChangeAspect="1"/>
          </p:cNvPicPr>
          <p:nvPr/>
        </p:nvPicPr>
        <p:blipFill>
          <a:blip r:embed="rId2"/>
          <a:srcRect t="11506" r="1" b="18964"/>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026230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4599">
        <p14:reveal/>
      </p:transition>
    </mc:Choice>
    <mc:Fallback>
      <p:transition spd="slow" advClick="0" advTm="4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CB30A-6941-C08F-EBE4-EBFA49B45F20}"/>
              </a:ext>
            </a:extLst>
          </p:cNvPr>
          <p:cNvSpPr>
            <a:spLocks noGrp="1"/>
          </p:cNvSpPr>
          <p:nvPr>
            <p:ph type="title"/>
          </p:nvPr>
        </p:nvSpPr>
        <p:spPr>
          <a:xfrm>
            <a:off x="640080" y="5576887"/>
            <a:ext cx="10911840" cy="640081"/>
          </a:xfrm>
        </p:spPr>
        <p:txBody>
          <a:bodyPr>
            <a:normAutofit/>
          </a:bodyPr>
          <a:lstStyle/>
          <a:p>
            <a:pPr algn="ctr"/>
            <a:r>
              <a:rPr lang="fr-CA" sz="3200"/>
              <a:t>2014 – Résidence Vallée de la Rouge</a:t>
            </a:r>
          </a:p>
        </p:txBody>
      </p:sp>
      <p:pic>
        <p:nvPicPr>
          <p:cNvPr id="4" name="Image 3">
            <a:extLst>
              <a:ext uri="{FF2B5EF4-FFF2-40B4-BE49-F238E27FC236}">
                <a16:creationId xmlns:a16="http://schemas.microsoft.com/office/drawing/2014/main" id="{2247F06C-42D1-1A26-78D9-0323147A4164}"/>
              </a:ext>
            </a:extLst>
          </p:cNvPr>
          <p:cNvPicPr>
            <a:picLocks noChangeAspect="1"/>
          </p:cNvPicPr>
          <p:nvPr/>
        </p:nvPicPr>
        <p:blipFill>
          <a:blip r:embed="rId2"/>
          <a:srcRect t="22640" r="1" b="6440"/>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1459709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advClick="0" advTm="4903">
        <p14:reveal/>
      </p:transition>
    </mc:Choice>
    <mc:Fallback>
      <p:transition spd="slow" advClick="0" advTm="4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107C3-8552-432E-6ECD-D9AE137B0505}"/>
              </a:ext>
            </a:extLst>
          </p:cNvPr>
          <p:cNvSpPr>
            <a:spLocks noGrp="1"/>
          </p:cNvSpPr>
          <p:nvPr>
            <p:ph type="title"/>
          </p:nvPr>
        </p:nvSpPr>
        <p:spPr>
          <a:xfrm>
            <a:off x="831850" y="636443"/>
            <a:ext cx="10515600" cy="925657"/>
          </a:xfrm>
        </p:spPr>
        <p:txBody>
          <a:bodyPr>
            <a:normAutofit/>
          </a:bodyPr>
          <a:lstStyle/>
          <a:p>
            <a:pPr algn="ctr"/>
            <a:r>
              <a:rPr lang="fr-CA" sz="4400" dirty="0"/>
              <a:t>Pour plus d’info voir huberdeau.ca/histoire</a:t>
            </a:r>
          </a:p>
        </p:txBody>
      </p:sp>
      <p:sp>
        <p:nvSpPr>
          <p:cNvPr id="3" name="Espace réservé du texte 2">
            <a:extLst>
              <a:ext uri="{FF2B5EF4-FFF2-40B4-BE49-F238E27FC236}">
                <a16:creationId xmlns:a16="http://schemas.microsoft.com/office/drawing/2014/main" id="{070A1A9C-292F-5C3D-B40C-65801D50CA0C}"/>
              </a:ext>
            </a:extLst>
          </p:cNvPr>
          <p:cNvSpPr>
            <a:spLocks noGrp="1"/>
          </p:cNvSpPr>
          <p:nvPr>
            <p:ph type="body" idx="1"/>
          </p:nvPr>
        </p:nvSpPr>
        <p:spPr>
          <a:xfrm>
            <a:off x="831850" y="1838325"/>
            <a:ext cx="10515600" cy="4695825"/>
          </a:xfrm>
        </p:spPr>
        <p:txBody>
          <a:bodyPr>
            <a:normAutofit fontScale="70000" lnSpcReduction="20000"/>
          </a:bodyPr>
          <a:lstStyle/>
          <a:p>
            <a:r>
              <a:rPr lang="fr-CA" b="1" dirty="0"/>
              <a:t>Bibliographie</a:t>
            </a:r>
          </a:p>
          <a:p>
            <a:endParaRPr lang="fr-CA" dirty="0"/>
          </a:p>
          <a:p>
            <a:pPr marL="342900" indent="-342900">
              <a:buFont typeface="Arial" panose="020B0604020202020204" pitchFamily="34" charset="0"/>
              <a:buChar char="•"/>
            </a:pPr>
            <a:r>
              <a:rPr lang="fr-CA" sz="1600" dirty="0"/>
              <a:t>Bibliothèque et Archives Nationales du Québec</a:t>
            </a:r>
          </a:p>
          <a:p>
            <a:pPr marL="342900" indent="-342900">
              <a:buFont typeface="Arial" panose="020B0604020202020204" pitchFamily="34" charset="0"/>
              <a:buChar char="•"/>
            </a:pPr>
            <a:r>
              <a:rPr lang="fr-CA" sz="1600" dirty="0"/>
              <a:t>Centenaire paroisse Huberdeau, 1984, André Lévesque, Marielle Drouin, Marc St-Georges, Émile Sarrasin</a:t>
            </a:r>
          </a:p>
          <a:p>
            <a:pPr marL="342900" indent="-342900">
              <a:buFont typeface="Arial" panose="020B0604020202020204" pitchFamily="34" charset="0"/>
              <a:buChar char="•"/>
            </a:pPr>
            <a:r>
              <a:rPr lang="fr-CA" sz="1600" dirty="0"/>
              <a:t>Hommage à nos Pionniers, 2013, Yvonne Brosseau</a:t>
            </a:r>
          </a:p>
          <a:p>
            <a:pPr marL="342900" indent="-342900">
              <a:buFont typeface="Arial" panose="020B0604020202020204" pitchFamily="34" charset="0"/>
              <a:buChar char="•"/>
            </a:pPr>
            <a:r>
              <a:rPr lang="fr-CA" sz="1600" dirty="0"/>
              <a:t>Wekarinis.ca, Jean-Guy Paquin</a:t>
            </a:r>
          </a:p>
          <a:p>
            <a:pPr marL="342900" indent="-342900">
              <a:buFont typeface="Arial" panose="020B0604020202020204" pitchFamily="34" charset="0"/>
              <a:buChar char="•"/>
            </a:pPr>
            <a:r>
              <a:rPr lang="fr-CA" sz="1600" dirty="0"/>
              <a:t>The </a:t>
            </a:r>
            <a:r>
              <a:rPr lang="fr-CA" sz="1600" dirty="0" err="1"/>
              <a:t>Tweedsmuir</a:t>
            </a:r>
            <a:r>
              <a:rPr lang="fr-CA" sz="1600" dirty="0"/>
              <a:t> Village Histories, 1954, The Arundel </a:t>
            </a:r>
            <a:r>
              <a:rPr lang="fr-CA" sz="1600" dirty="0" err="1"/>
              <a:t>Women’s</a:t>
            </a:r>
            <a:r>
              <a:rPr lang="fr-CA" sz="1600" dirty="0"/>
              <a:t> </a:t>
            </a:r>
            <a:r>
              <a:rPr lang="fr-CA" sz="1600" dirty="0" err="1"/>
              <a:t>institute</a:t>
            </a:r>
            <a:endParaRPr lang="fr-CA" sz="1600" dirty="0"/>
          </a:p>
          <a:p>
            <a:pPr marL="342900" indent="-342900">
              <a:buFont typeface="Arial" panose="020B0604020202020204" pitchFamily="34" charset="0"/>
              <a:buChar char="•"/>
            </a:pPr>
            <a:r>
              <a:rPr lang="fr-CA" sz="1600" dirty="0"/>
              <a:t>Le p’tit gars du Nord, Daniel Brosseau</a:t>
            </a:r>
          </a:p>
          <a:p>
            <a:pPr marL="342900" indent="-342900">
              <a:buFont typeface="Arial" panose="020B0604020202020204" pitchFamily="34" charset="0"/>
              <a:buChar char="•"/>
            </a:pPr>
            <a:r>
              <a:rPr lang="fr-CA" sz="1600" dirty="0" err="1"/>
              <a:t>NousTV</a:t>
            </a:r>
            <a:r>
              <a:rPr lang="fr-CA" sz="1600" dirty="0"/>
              <a:t> Le cœur de mon village, 2025, Arundel-Huberdeau</a:t>
            </a:r>
          </a:p>
          <a:p>
            <a:pPr marL="342900" indent="-342900">
              <a:buFont typeface="Arial" panose="020B0604020202020204" pitchFamily="34" charset="0"/>
              <a:buChar char="•"/>
            </a:pPr>
            <a:r>
              <a:rPr lang="fr-CA" sz="1600" dirty="0"/>
              <a:t>Histoire populaire du Québec, tome 1-5, Jacques Lacoursière</a:t>
            </a:r>
          </a:p>
          <a:p>
            <a:pPr marL="342900" indent="-342900">
              <a:buFont typeface="Arial" panose="020B0604020202020204" pitchFamily="34" charset="0"/>
              <a:buChar char="•"/>
            </a:pPr>
            <a:r>
              <a:rPr lang="fr-CA" sz="1600" dirty="0"/>
              <a:t>Secretsdhistoire.tv, plusieurs épisodes,</a:t>
            </a:r>
          </a:p>
          <a:p>
            <a:pPr marL="342900" indent="-342900">
              <a:buFont typeface="Arial" panose="020B0604020202020204" pitchFamily="34" charset="0"/>
              <a:buChar char="•"/>
            </a:pPr>
            <a:r>
              <a:rPr lang="fr-CA" sz="1600" dirty="0"/>
              <a:t>Ils ont couru l’Amérique, 2014, Serge Bouchard &amp; Marie-Christine Lévesque</a:t>
            </a:r>
          </a:p>
          <a:p>
            <a:pPr marL="342900" indent="-342900">
              <a:buFont typeface="Arial" panose="020B0604020202020204" pitchFamily="34" charset="0"/>
              <a:buChar char="•"/>
            </a:pPr>
            <a:r>
              <a:rPr lang="fr-CA" sz="1600" dirty="0"/>
              <a:t>Elles ont fait l’Amérique, 2011, Serge Bouchard &amp; Marie-Christine Lévesque</a:t>
            </a:r>
          </a:p>
          <a:p>
            <a:pPr marL="342900" indent="-342900">
              <a:buFont typeface="Arial" panose="020B0604020202020204" pitchFamily="34" charset="0"/>
              <a:buChar char="•"/>
            </a:pPr>
            <a:r>
              <a:rPr lang="fr-CA" sz="1600" dirty="0"/>
              <a:t>On nous appelait les sauvages, 2011, Dominique Rankin &amp; Marie-Josée Tardif</a:t>
            </a:r>
          </a:p>
          <a:p>
            <a:pPr marL="342900" indent="-342900">
              <a:buFont typeface="Arial" panose="020B0604020202020204" pitchFamily="34" charset="0"/>
              <a:buChar char="•"/>
            </a:pPr>
            <a:r>
              <a:rPr lang="fr-CA" sz="1600" dirty="0"/>
              <a:t>L’</a:t>
            </a:r>
            <a:r>
              <a:rPr lang="fr-CA" sz="1600" dirty="0" err="1"/>
              <a:t>interculturalisme</a:t>
            </a:r>
            <a:r>
              <a:rPr lang="fr-CA" sz="1600" dirty="0"/>
              <a:t>, 2000, Gérard Bouchard</a:t>
            </a:r>
          </a:p>
          <a:p>
            <a:endParaRPr lang="fr-CA" sz="2000" b="1" dirty="0"/>
          </a:p>
          <a:p>
            <a:r>
              <a:rPr lang="fr-CA" sz="2000" dirty="0"/>
              <a:t>Merci à Marie St-Georges pour sa contribution.</a:t>
            </a:r>
          </a:p>
          <a:p>
            <a:pPr algn="r"/>
            <a:r>
              <a:rPr lang="fr-CA" sz="1500" dirty="0"/>
              <a:t>Benoit Drouin 2026</a:t>
            </a:r>
          </a:p>
          <a:p>
            <a:endParaRPr lang="fr-CA" sz="2000" b="1" dirty="0"/>
          </a:p>
        </p:txBody>
      </p:sp>
    </p:spTree>
    <p:extLst>
      <p:ext uri="{BB962C8B-B14F-4D97-AF65-F5344CB8AC3E}">
        <p14:creationId xmlns:p14="http://schemas.microsoft.com/office/powerpoint/2010/main" val="3285756001"/>
      </p:ext>
    </p:extLst>
  </p:cSld>
  <p:clrMapOvr>
    <a:masterClrMapping/>
  </p:clrMapOvr>
  <mc:AlternateContent xmlns:mc="http://schemas.openxmlformats.org/markup-compatibility/2006">
    <mc:Choice xmlns:p14="http://schemas.microsoft.com/office/powerpoint/2010/main" Requires="p14">
      <p:transition spd="slow" p14:dur="3400" advClick="0" advTm="42588">
        <p14:reveal/>
      </p:transition>
    </mc:Choice>
    <mc:Fallback>
      <p:transition spd="slow" advClick="0" advTm="42588">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6525</TotalTime>
  <Words>1421</Words>
  <Application>Microsoft Office PowerPoint</Application>
  <PresentationFormat>Grand écran</PresentationFormat>
  <Paragraphs>105</Paragraphs>
  <Slides>92</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92</vt:i4>
      </vt:variant>
    </vt:vector>
  </HeadingPairs>
  <TitlesOfParts>
    <vt:vector size="98" baseType="lpstr">
      <vt:lpstr>Algerian</vt:lpstr>
      <vt:lpstr>Aptos</vt:lpstr>
      <vt:lpstr>Aptos Display</vt:lpstr>
      <vt:lpstr>Arial</vt:lpstr>
      <vt:lpstr>Calibri</vt:lpstr>
      <vt:lpstr>Thème Office</vt:lpstr>
      <vt:lpstr>Huberdeau DE LA GENÈSE À AUJOURD’HUI       Chronologie</vt:lpstr>
      <vt:lpstr>Depuis des millénaires la rivière Rouge est une merveilleuse voie d’accès au territoire</vt:lpstr>
      <vt:lpstr>Les premières nations l’utilisaient pour rejoindre leurs territoires de chasse </vt:lpstr>
      <vt:lpstr>Présentation PowerPoint</vt:lpstr>
      <vt:lpstr>Le sud-ouest du Québec était peuplé par les Anishnabeg (Algonquins).  Les regions de la Lièvre, la Petite-Nation et la Rouge étaient le territoire du clan des Weskarinis (clan du cerf).   </vt:lpstr>
      <vt:lpstr>Présentation PowerPoint</vt:lpstr>
      <vt:lpstr>Les rapides obligeaient les voyageurs à faire un portage.   C’était souvent une étape pour camper et commercer.</vt:lpstr>
      <vt:lpstr>Les agglomérations se sont developpées autour des ces endroits; telles que Labelle, Brébeuf, Huberdeau… </vt:lpstr>
      <vt:lpstr>Stephen Bevan fut le 1er homme d’origine Européeene à habiter  la region.   Il installa un poste de traite en 1822 près de l’endroit ou la rivière qui porte aujourd’hui  son nom se jette dans la Rouge </vt:lpstr>
      <vt:lpstr>L’Europe subissait un petit âge glaciaire qui a perduré jusqu’en 1850 environ.   La demande pour les fourrures était très grande.</vt:lpstr>
      <vt:lpstr>Plusieurs colons désoeuvrés durant l’hiver partaient de la vallée du St-Laurent pour courrir les bois et trapper. Souvent les clans les hébergaient et commerçaient avec eux.</vt:lpstr>
      <vt:lpstr>1853- Robert Sydney Bellingham, député d’Argenteuil, reçoit près de 18000 acres après avoir fait arpenter la partie est du comté, qu’il nomme municipalité du canton d’Arundel.   Il fait bâtir cette maison et incite les colons à venir s’installer dans la region.</vt:lpstr>
      <vt:lpstr>1856 – Les premiers colons de langue anglaise et de religion protestante arrivent dans le canton d’Arundel.  En 1875 des colons de langue française et de religion catholique viennent les rejoindre</vt:lpstr>
      <vt:lpstr>1857- William Staniforth achète 700 acres sur la rive ouest de la rivière. Il bâtit un barrage, un moulin à scie et une ferme.</vt:lpstr>
      <vt:lpstr>1878- Le curé Antoine Labelle plante une croix près de la rivière.   Il qualifie la région de paradis du nord.</vt:lpstr>
      <vt:lpstr>La croix aurait été installée près de ce qui est aujourd’hui le parc de la famille Provost, ou plusieurs colons francophones vivaient déjà.</vt:lpstr>
      <vt:lpstr>1879- Une première route est bâtie entre Arundel et la rivière Rouge</vt:lpstr>
      <vt:lpstr>Vers 1880 – Hôtel bâti par Phillias Marinier qui deviendra l’hôtel Drouin en 1929.  1er commerce de l’agglomération</vt:lpstr>
      <vt:lpstr>1883 – William Staniforth donne 10 acres de terrain pour construire une église catholique, qui sera achevée en 1885.   Le logement du bedeau est en bas et la chapelle au 2e étage.</vt:lpstr>
      <vt:lpstr>1884 – Construction de la 1ère école.   Un 2e étage  est ajouté en 1936</vt:lpstr>
      <vt:lpstr>1884- Premier magasin général appartenant à Édouard Ferdinand Brosseau</vt:lpstr>
      <vt:lpstr>Maison d’Édouard Ferdinand Brosseau</vt:lpstr>
      <vt:lpstr>1887 - Le Père Gédéon Huberdeau fait un don de 10000$ aux Pères Marie de Montfort pour la construction d’un orphelinat.  La même année la congrégation achète le domaine de William Staniforth pour le montant du don.  L’orphelinat sera dans la maison de M Staniforth jusqu’en 1895.</vt:lpstr>
      <vt:lpstr>1892- Premier calvaire réalisé en bois par les corvées du père Cesbéron.               Le Christ en croix du Cimetière est le seul vestige de ce premier calvaire. </vt:lpstr>
      <vt:lpstr>1892- Arrivée des sœurs de la Sagesse pour aider à l’orphelinat</vt:lpstr>
      <vt:lpstr>1895- Orphelinat Plus grand orphelinat agricole au Canada.  Employeur important pour la region. </vt:lpstr>
      <vt:lpstr>Les installations sont modestes au début</vt:lpstr>
      <vt:lpstr>Présentation PowerPoint</vt:lpstr>
      <vt:lpstr>Présentation PowerPoint</vt:lpstr>
      <vt:lpstr>Présentation PowerPoint</vt:lpstr>
      <vt:lpstr>Mais se développeront avec le temps</vt:lpstr>
      <vt:lpstr>Il acceuillera jusqu’à 300 enfants</vt:lpstr>
      <vt:lpstr>Le poulailler</vt:lpstr>
      <vt:lpstr>La chapelle</vt:lpstr>
      <vt:lpstr>Atelier de reliure</vt:lpstr>
      <vt:lpstr>Aménagements au lac à la Loutre</vt:lpstr>
      <vt:lpstr>Présentation PowerPoint</vt:lpstr>
      <vt:lpstr>1895- Premier bureau de poste dans le magasin général E.F. Brosseau</vt:lpstr>
      <vt:lpstr>1897-Arrivée du chemin de fer</vt:lpstr>
      <vt:lpstr>Lien rapide et efficace avec les grands centres, il a permis le développement du tourisme</vt:lpstr>
      <vt:lpstr>1897 - La promotion commence même avant que le chemin de fer soit achevé</vt:lpstr>
      <vt:lpstr>Un moulin à scie situé au fer à cheval possédait un petit chemin de fer qui traversait la rivière, pour apporter le bois qui était transbordé sur le train. Ce moulin a brûlé en 1901.</vt:lpstr>
      <vt:lpstr>Notez que le train ne pouvait pas se retourner à Huberdeau. Il arrivait à reculons depuis la jonction avec le rail d’Arundel</vt:lpstr>
      <vt:lpstr>Avant l’arrivée du chemin de fer, le bois était transporté par la rivière. Par la suite seulement les billes de 4 pieds (pitounes) étaient flottées jusqu’aux usines papetières.</vt:lpstr>
      <vt:lpstr>1897- Magasin général de John McLaughlin, aujourd’hui opéré depuis 4 générations.</vt:lpstr>
      <vt:lpstr>1898 – Le pont de bois qui était en haut du barrage est emporté par les glaces</vt:lpstr>
      <vt:lpstr>Un chaland est utilisé jusqu’à ce que le pont de fer soit prêt en 1904 </vt:lpstr>
      <vt:lpstr>1898- Le cable du chaland se brise causant 2 décès</vt:lpstr>
      <vt:lpstr>Présentation PowerPoint</vt:lpstr>
      <vt:lpstr>Vers 1900 – Auberge du lac à la loutre construite par Joseph Trudel</vt:lpstr>
      <vt:lpstr>1901 – L’église est rénovée. Elle occupe tout le bâtiment.</vt:lpstr>
      <vt:lpstr>1903-4 Construction du pont de fer</vt:lpstr>
      <vt:lpstr>Le développement se poursuit autour de l’église et du pont.</vt:lpstr>
      <vt:lpstr>1909 – Arrivée du téléphone</vt:lpstr>
      <vt:lpstr>1910 – 5 stations de statues en bronze au calvaire. Elles ont été réalisées en France.  Le 2e chargement a coulé dans l’Atlantique.</vt:lpstr>
      <vt:lpstr>Le calvaire sera un lieu de pélérinage très populaire</vt:lpstr>
      <vt:lpstr>Le Devoir – mars 1916</vt:lpstr>
      <vt:lpstr>1920 - Magasin général Gauthier</vt:lpstr>
      <vt:lpstr>1924 - L’orphelinat est pris en charge par les frères N.D. de la miséricorde</vt:lpstr>
      <vt:lpstr>1926 – La municipalité d’Huberdeau est créée.</vt:lpstr>
      <vt:lpstr>Juillet 1926 – Premier conseil municipal</vt:lpstr>
      <vt:lpstr>1926 – Arrivée de l’électricité  La glacière de la rue Principale était remplie de blocs de glace en hiver . Ils étaient ensuite vendus de porte à porte avant que les réfrigirateurs arrivent.</vt:lpstr>
      <vt:lpstr>1924 – La voie ferrée est prolongée jusqu’à St-Rémi. Ce qui contribuera au développement de Gray Valley.</vt:lpstr>
      <vt:lpstr>Présentation PowerPoint</vt:lpstr>
      <vt:lpstr>Fromagerie de Gray Valley</vt:lpstr>
      <vt:lpstr>1928-Commission scolaire catholique.</vt:lpstr>
      <vt:lpstr>1928 –L’aqueduc.  Le lac à la Loutre étant à une altitude plus élevée que le village, un simple tuyau achemine l’eau, sans qu’une pompe soit nécessaire. </vt:lpstr>
      <vt:lpstr>1930 – Le bureau de poste est relocalisé près du pont dans la maison de J.P. St-Georges</vt:lpstr>
      <vt:lpstr>1931 -La Grotte qui illustre les apparitions de la Vierge Marie à Bernadette Soubirous</vt:lpstr>
      <vt:lpstr>1931 – Nouvelle église</vt:lpstr>
      <vt:lpstr>1931- La salle paroissiale bâtie avec le bois de l’ancienne église; devenue ensuite le service d’incendie</vt:lpstr>
      <vt:lpstr>1931- Hôtel Richer aussi appelée Hôtel des pèlerins</vt:lpstr>
      <vt:lpstr>Publicité de 1937</vt:lpstr>
      <vt:lpstr>1941 – Incendie de l’orphelinat; heureusement il n’y a eu aucune victime.</vt:lpstr>
      <vt:lpstr>1942 – L’orphelinat est reconstruit avec des matériaux à l ’épreuve du feu</vt:lpstr>
      <vt:lpstr>1944- Caisse populaire</vt:lpstr>
      <vt:lpstr>1946 – Maison Arthur Broseau et magasin Cyprien Brosseau</vt:lpstr>
      <vt:lpstr>La rue Principale</vt:lpstr>
      <vt:lpstr>1950 - Maison de Roland Fortier qui abrita la caisse populaire, une boucherie, un dépanneur, un salon de coiffure…</vt:lpstr>
      <vt:lpstr>1950 – Nouvelles écoles, une pour les filles l’autre pour les garçons</vt:lpstr>
      <vt:lpstr>1964 – Nouvelle caisse populaire</vt:lpstr>
      <vt:lpstr>1964 - Fermeture de la boulangerie Langevin</vt:lpstr>
      <vt:lpstr>1970… L’arrivée importante de nouveaux travailleurs à l’école de protection accélère l’expansion de la communauté.</vt:lpstr>
      <vt:lpstr>1974 – Le terrain de balle</vt:lpstr>
      <vt:lpstr>1976 – Nouveau bureau de poste</vt:lpstr>
      <vt:lpstr>1978 – Le tennis</vt:lpstr>
      <vt:lpstr>1983 – La résidence pour personnes âgées dans l’ancienne résidence des frères.</vt:lpstr>
      <vt:lpstr>1991 – Un camion surchargé cause l’effondrement du pont.</vt:lpstr>
      <vt:lpstr>1991 – Installation d’un pont temporaire</vt:lpstr>
      <vt:lpstr>2001 – Nouveau pont</vt:lpstr>
      <vt:lpstr>2014 – Résidence Vallée de la Rouge</vt:lpstr>
      <vt:lpstr>Pour plus d’info voir huberdeau.ca/histoire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Benoit Drouin</dc:creator>
  <cp:lastModifiedBy>Benoit Drouin</cp:lastModifiedBy>
  <cp:revision>2</cp:revision>
  <dcterms:created xsi:type="dcterms:W3CDTF">2026-05-22T21:21:22Z</dcterms:created>
  <dcterms:modified xsi:type="dcterms:W3CDTF">2026-06-04T15:10:49Z</dcterms:modified>
</cp:coreProperties>
</file>